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>
  <p:sldMasterIdLst>
    <p:sldMasterId id="2147483648" r:id="rId1"/>
    <p:sldMasterId id="2147483650" r:id="rId2"/>
    <p:sldMasterId id="2147483657" r:id="rId3"/>
    <p:sldMasterId id="2147483660" r:id="rId4"/>
  </p:sldMasterIdLst>
  <p:notesMasterIdLst>
    <p:notesMasterId r:id="rId11"/>
  </p:notesMasterIdLst>
  <p:handoutMasterIdLst>
    <p:handoutMasterId r:id="rId12"/>
  </p:handoutMasterIdLst>
  <p:sldIdLst>
    <p:sldId id="2502" r:id="rId5"/>
    <p:sldId id="2514" r:id="rId6"/>
    <p:sldId id="2503" r:id="rId7"/>
    <p:sldId id="2464" r:id="rId8"/>
    <p:sldId id="2495" r:id="rId9"/>
    <p:sldId id="2512" r:id="rId10"/>
  </p:sldIdLst>
  <p:sldSz cx="12192000" cy="6858000"/>
  <p:notesSz cx="6797675" cy="9926638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19">
          <p15:clr>
            <a:srgbClr val="A4A3A4"/>
          </p15:clr>
        </p15:guide>
        <p15:guide id="2" pos="654">
          <p15:clr>
            <a:srgbClr val="A4A3A4"/>
          </p15:clr>
        </p15:guide>
        <p15:guide id="3" pos="74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相亲相爱一家人" initials="相亲相爱一家人" lastIdx="4" clrIdx="0"/>
  <p:cmAuthor id="2" name="AutoBVT" initials="A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298E"/>
    <a:srgbClr val="B10011"/>
    <a:srgbClr val="152A8C"/>
    <a:srgbClr val="202020"/>
    <a:srgbClr val="4B5BA7"/>
    <a:srgbClr val="EDEDED"/>
    <a:srgbClr val="7F7F7F"/>
    <a:srgbClr val="2796D4"/>
    <a:srgbClr val="112D98"/>
    <a:srgbClr val="B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12" autoAdjust="0"/>
    <p:restoredTop sz="95530" autoAdjust="0"/>
  </p:normalViewPr>
  <p:slideViewPr>
    <p:cSldViewPr snapToGrid="0" showGuides="1">
      <p:cViewPr varScale="1">
        <p:scale>
          <a:sx n="69" d="100"/>
          <a:sy n="69" d="100"/>
        </p:scale>
        <p:origin x="608" y="40"/>
      </p:cViewPr>
      <p:guideLst>
        <p:guide orient="horz" pos="1319"/>
        <p:guide pos="654"/>
        <p:guide pos="74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6" d="100"/>
        <a:sy n="116" d="100"/>
      </p:scale>
      <p:origin x="0" y="-3144"/>
    </p:cViewPr>
  </p:sorterViewPr>
  <p:notesViewPr>
    <p:cSldViewPr snapToGrid="0">
      <p:cViewPr varScale="1">
        <p:scale>
          <a:sx n="60" d="100"/>
          <a:sy n="60" d="100"/>
        </p:scale>
        <p:origin x="2419" y="58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A7754-4016-4142-A148-2FD9F4901B1C}" type="datetimeFigureOut">
              <a:rPr lang="zh-CN" altLang="en-US" smtClean="0"/>
              <a:t>2025/10/29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5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C411A-1614-4C2C-83A9-37A725D131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061E6-9082-4DE5-9A66-8A4CDD823213}" type="datetimeFigureOut">
              <a:rPr lang="zh-CN" altLang="en-US" smtClean="0"/>
              <a:t>2025/10/29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24F95-A27F-4848-8BFC-F38062363DB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13.GIF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GI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7860" y="990187"/>
            <a:ext cx="10947715" cy="5472231"/>
          </a:xfrm>
          <a:prstGeom prst="rect">
            <a:avLst/>
          </a:prstGeom>
        </p:spPr>
        <p:txBody>
          <a:bodyPr lIns="81750" tIns="40874" rIns="81750" bIns="40874"/>
          <a:lstStyle>
            <a:lvl1pPr>
              <a:defRPr>
                <a:solidFill>
                  <a:srgbClr val="102A8D"/>
                </a:solidFill>
              </a:defRPr>
            </a:lvl1pPr>
            <a:lvl2pPr>
              <a:defRPr>
                <a:solidFill>
                  <a:srgbClr val="102A8D"/>
                </a:solidFill>
              </a:defRPr>
            </a:lvl2pPr>
            <a:lvl3pPr>
              <a:defRPr>
                <a:solidFill>
                  <a:srgbClr val="102A8D"/>
                </a:solidFill>
              </a:defRPr>
            </a:lvl3pPr>
            <a:lvl4pPr>
              <a:defRPr>
                <a:solidFill>
                  <a:srgbClr val="102A8D"/>
                </a:solidFill>
              </a:defRPr>
            </a:lvl4pPr>
            <a:lvl5pPr>
              <a:defRPr>
                <a:solidFill>
                  <a:srgbClr val="102A8D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标题 1"/>
          <p:cNvSpPr>
            <a:spLocks noGrp="1"/>
          </p:cNvSpPr>
          <p:nvPr>
            <p:ph type="title" hasCustomPrompt="1"/>
          </p:nvPr>
        </p:nvSpPr>
        <p:spPr>
          <a:xfrm>
            <a:off x="477860" y="212368"/>
            <a:ext cx="9850832" cy="548571"/>
          </a:xfrm>
          <a:prstGeom prst="rect">
            <a:avLst/>
          </a:prstGeom>
        </p:spPr>
        <p:txBody>
          <a:bodyPr lIns="81750" tIns="40874" rIns="81750" bIns="40874"/>
          <a:lstStyle>
            <a:lvl1pPr>
              <a:defRPr sz="230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单击此处添加二级目录标题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12048" y="212368"/>
            <a:ext cx="9850832" cy="548571"/>
          </a:xfrm>
          <a:prstGeom prst="rect">
            <a:avLst/>
          </a:prstGeom>
        </p:spPr>
        <p:txBody>
          <a:bodyPr lIns="81750" tIns="40874" rIns="81750" bIns="40874"/>
          <a:lstStyle>
            <a:lvl1pPr>
              <a:defRPr sz="230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单击此处添加二级目录标题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 hasCustomPrompt="1"/>
          </p:nvPr>
        </p:nvSpPr>
        <p:spPr>
          <a:xfrm>
            <a:off x="412048" y="956011"/>
            <a:ext cx="11779952" cy="1989667"/>
          </a:xfrm>
          <a:prstGeom prst="rect">
            <a:avLst/>
          </a:prstGeom>
        </p:spPr>
        <p:txBody>
          <a:bodyPr lIns="81750" tIns="40874" rIns="81750" bIns="40874"/>
          <a:lstStyle>
            <a:lvl1pPr marL="318770" indent="-318770">
              <a:lnSpc>
                <a:spcPct val="120000"/>
              </a:lnSpc>
              <a:spcBef>
                <a:spcPts val="385"/>
              </a:spcBef>
              <a:buFontTx/>
              <a:buBlip>
                <a:blip r:embed="rId2"/>
              </a:buBlip>
              <a:defRPr sz="1800" b="1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482600" indent="-262890">
              <a:lnSpc>
                <a:spcPct val="120000"/>
              </a:lnSpc>
              <a:buSzPct val="100000"/>
              <a:buFont typeface="Wingdings" panose="05000000000000000000" pitchFamily="2" charset="2"/>
              <a:buChar char="Ø"/>
              <a:defRPr sz="1600" b="1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 marL="643890" indent="-212090">
              <a:lnSpc>
                <a:spcPct val="120000"/>
              </a:lnSpc>
              <a:buFont typeface="Wingdings" panose="05000000000000000000" pitchFamily="2" charset="2"/>
              <a:buChar char="n"/>
              <a:defRPr sz="1400" b="1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 marL="1523365" indent="-255270">
              <a:lnSpc>
                <a:spcPct val="120000"/>
              </a:lnSpc>
              <a:buFont typeface="Wingdings" panose="05000000000000000000" pitchFamily="2" charset="2"/>
              <a:buChar char="l"/>
              <a:defRPr sz="1300" b="1">
                <a:latin typeface="微软雅黑" panose="020B0503020204020204" charset="-122"/>
                <a:ea typeface="微软雅黑" panose="020B0503020204020204" charset="-122"/>
              </a:defRPr>
            </a:lvl4pPr>
            <a:lvl5pPr marL="1946275" indent="-255270">
              <a:lnSpc>
                <a:spcPct val="120000"/>
              </a:lnSpc>
              <a:buFont typeface="Wingdings" panose="05000000000000000000" pitchFamily="2" charset="2"/>
              <a:buChar char="u"/>
              <a:defRPr sz="1100" b="1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单击此处添加一级文本</a:t>
            </a:r>
            <a:endParaRPr lang="en-US" altLang="zh-CN" dirty="0"/>
          </a:p>
          <a:p>
            <a:pPr lvl="1"/>
            <a:r>
              <a:rPr lang="zh-CN" altLang="en-US" dirty="0"/>
              <a:t>单击此处添加二级文本</a:t>
            </a:r>
            <a:endParaRPr lang="en-US" altLang="zh-CN" dirty="0"/>
          </a:p>
          <a:p>
            <a:pPr lvl="2"/>
            <a:r>
              <a:rPr lang="en-US" altLang="zh-CN" dirty="0"/>
              <a:t> </a:t>
            </a:r>
            <a:r>
              <a:rPr lang="zh-CN" altLang="en-US" dirty="0"/>
              <a:t>三级文本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0" hasCustomPrompt="1"/>
          </p:nvPr>
        </p:nvSpPr>
        <p:spPr>
          <a:xfrm>
            <a:off x="412048" y="964557"/>
            <a:ext cx="11779952" cy="1989667"/>
          </a:xfrm>
          <a:prstGeom prst="rect">
            <a:avLst/>
          </a:prstGeom>
        </p:spPr>
        <p:txBody>
          <a:bodyPr lIns="81750" tIns="40874" rIns="81750" bIns="40874"/>
          <a:lstStyle>
            <a:lvl1pPr marL="318770" indent="-318770">
              <a:lnSpc>
                <a:spcPct val="120000"/>
              </a:lnSpc>
              <a:spcBef>
                <a:spcPts val="385"/>
              </a:spcBef>
              <a:buFontTx/>
              <a:buBlip>
                <a:blip r:embed="rId2"/>
              </a:buBlip>
              <a:defRPr sz="1800" b="1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482600" indent="-262890">
              <a:lnSpc>
                <a:spcPct val="120000"/>
              </a:lnSpc>
              <a:buSzPct val="100000"/>
              <a:buFont typeface="Wingdings" panose="05000000000000000000" pitchFamily="2" charset="2"/>
              <a:buChar char="Ø"/>
              <a:defRPr sz="1600" b="1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 marL="643890" indent="-212090">
              <a:lnSpc>
                <a:spcPct val="120000"/>
              </a:lnSpc>
              <a:buFont typeface="Wingdings" panose="05000000000000000000" pitchFamily="2" charset="2"/>
              <a:buChar char="n"/>
              <a:defRPr sz="1400" b="1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 marL="1523365" indent="-255270">
              <a:lnSpc>
                <a:spcPct val="120000"/>
              </a:lnSpc>
              <a:buFont typeface="Wingdings" panose="05000000000000000000" pitchFamily="2" charset="2"/>
              <a:buChar char="l"/>
              <a:defRPr sz="1300" b="1">
                <a:latin typeface="微软雅黑" panose="020B0503020204020204" charset="-122"/>
                <a:ea typeface="微软雅黑" panose="020B0503020204020204" charset="-122"/>
              </a:defRPr>
            </a:lvl4pPr>
            <a:lvl5pPr marL="1946275" indent="-255270">
              <a:lnSpc>
                <a:spcPct val="120000"/>
              </a:lnSpc>
              <a:buFont typeface="Wingdings" panose="05000000000000000000" pitchFamily="2" charset="2"/>
              <a:buChar char="u"/>
              <a:defRPr sz="1100" b="1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单击此处添加一级文本</a:t>
            </a:r>
            <a:endParaRPr lang="en-US" altLang="zh-CN" dirty="0"/>
          </a:p>
          <a:p>
            <a:pPr lvl="1"/>
            <a:r>
              <a:rPr lang="zh-CN" altLang="en-US" dirty="0"/>
              <a:t>单击此处添加二级文本</a:t>
            </a:r>
            <a:endParaRPr lang="en-US" altLang="zh-CN" dirty="0"/>
          </a:p>
          <a:p>
            <a:pPr lvl="2"/>
            <a:r>
              <a:rPr lang="en-US" altLang="zh-CN" dirty="0"/>
              <a:t> </a:t>
            </a:r>
            <a:r>
              <a:rPr lang="zh-CN" altLang="en-US" dirty="0"/>
              <a:t>三级文本</a:t>
            </a:r>
            <a:endParaRPr lang="en-US" altLang="zh-CN" dirty="0"/>
          </a:p>
        </p:txBody>
      </p:sp>
      <p:sp>
        <p:nvSpPr>
          <p:cNvPr id="5" name="标题 1"/>
          <p:cNvSpPr>
            <a:spLocks noGrp="1"/>
          </p:cNvSpPr>
          <p:nvPr>
            <p:ph type="title" hasCustomPrompt="1"/>
          </p:nvPr>
        </p:nvSpPr>
        <p:spPr>
          <a:xfrm>
            <a:off x="412048" y="212368"/>
            <a:ext cx="9850832" cy="548571"/>
          </a:xfrm>
          <a:prstGeom prst="rect">
            <a:avLst/>
          </a:prstGeom>
        </p:spPr>
        <p:txBody>
          <a:bodyPr lIns="81750" tIns="40874" rIns="81750" bIns="40874"/>
          <a:lstStyle>
            <a:lvl1pPr>
              <a:defRPr sz="230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单击此处添加二级目录标题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9"/>
          <p:cNvSpPr>
            <a:spLocks noGrp="1"/>
          </p:cNvSpPr>
          <p:nvPr>
            <p:ph sz="quarter" idx="13"/>
          </p:nvPr>
        </p:nvSpPr>
        <p:spPr>
          <a:xfrm>
            <a:off x="451744" y="1001126"/>
            <a:ext cx="11082187" cy="5551404"/>
          </a:xfrm>
          <a:prstGeom prst="rect">
            <a:avLst/>
          </a:prstGeom>
        </p:spPr>
        <p:txBody>
          <a:bodyPr lIns="87259" tIns="43630" rIns="87259" bIns="43630"/>
          <a:lstStyle>
            <a:lvl1pPr>
              <a:buFontTx/>
              <a:buBlip>
                <a:blip r:embed="rId2"/>
              </a:buBlip>
              <a:defRPr kumimoji="1" lang="zh-CN" altLang="en-US" sz="1900" b="1" dirty="0" smtClean="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defRPr>
            </a:lvl1pPr>
            <a:lvl2pPr>
              <a:buFontTx/>
              <a:buBlip>
                <a:blip r:embed="rId3"/>
              </a:buBlip>
              <a:defRPr kumimoji="1" lang="zh-CN" altLang="en-US" sz="1700" b="1" dirty="0" smtClean="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buFontTx/>
              <a:buBlip>
                <a:blip r:embed="rId4"/>
              </a:buBlip>
              <a:defRPr kumimoji="1" lang="zh-CN" altLang="en-US" sz="1600" b="1" dirty="0" smtClean="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kumimoji="1" lang="zh-CN" altLang="en-US" sz="1400" b="1" dirty="0" smtClean="0">
                <a:solidFill>
                  <a:srgbClr val="000066"/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4"/>
          </p:nvPr>
        </p:nvSpPr>
        <p:spPr>
          <a:xfrm>
            <a:off x="8791055" y="6356937"/>
            <a:ext cx="2845283" cy="364281"/>
          </a:xfrm>
          <a:prstGeom prst="rect">
            <a:avLst/>
          </a:prstGeom>
        </p:spPr>
        <p:txBody>
          <a:bodyPr lIns="87259" tIns="43630" rIns="87259" bIns="43630"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XX</a:t>
            </a:r>
            <a:r>
              <a:rPr lang="zh-CN" altLang="en-US"/>
              <a:t>公司 </a:t>
            </a:r>
            <a:r>
              <a:rPr lang="en-US" altLang="zh-CN"/>
              <a:t>2015</a:t>
            </a:r>
            <a:r>
              <a:rPr lang="zh-CN" altLang="en-US"/>
              <a:t>年</a:t>
            </a:r>
            <a:r>
              <a:rPr lang="en-US" altLang="zh-CN"/>
              <a:t>12</a:t>
            </a:r>
            <a:r>
              <a:rPr lang="zh-CN" altLang="en-US"/>
              <a:t>月</a:t>
            </a:r>
            <a:r>
              <a:rPr lang="en-US" altLang="zh-CN"/>
              <a:t>7</a:t>
            </a:r>
            <a:r>
              <a:rPr lang="zh-CN" altLang="en-US"/>
              <a:t>日</a:t>
            </a:r>
          </a:p>
        </p:txBody>
      </p:sp>
      <p:sp>
        <p:nvSpPr>
          <p:cNvPr id="5" name="标题 1"/>
          <p:cNvSpPr>
            <a:spLocks noGrp="1"/>
          </p:cNvSpPr>
          <p:nvPr>
            <p:ph type="title" hasCustomPrompt="1"/>
          </p:nvPr>
        </p:nvSpPr>
        <p:spPr>
          <a:xfrm>
            <a:off x="451744" y="169640"/>
            <a:ext cx="9850832" cy="548571"/>
          </a:xfrm>
          <a:prstGeom prst="rect">
            <a:avLst/>
          </a:prstGeom>
        </p:spPr>
        <p:txBody>
          <a:bodyPr lIns="81750" tIns="40874" rIns="81750" bIns="40874"/>
          <a:lstStyle>
            <a:lvl1pPr>
              <a:defRPr sz="230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单击此处添加二级目录标题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7860" y="990187"/>
            <a:ext cx="10947715" cy="5472231"/>
          </a:xfrm>
          <a:prstGeom prst="rect">
            <a:avLst/>
          </a:prstGeom>
        </p:spPr>
        <p:txBody>
          <a:bodyPr lIns="81750" tIns="40874" rIns="81750" bIns="40874"/>
          <a:lstStyle>
            <a:lvl1pPr>
              <a:defRPr>
                <a:solidFill>
                  <a:srgbClr val="102A8D"/>
                </a:solidFill>
              </a:defRPr>
            </a:lvl1pPr>
            <a:lvl2pPr>
              <a:defRPr>
                <a:solidFill>
                  <a:srgbClr val="102A8D"/>
                </a:solidFill>
              </a:defRPr>
            </a:lvl2pPr>
            <a:lvl3pPr>
              <a:defRPr>
                <a:solidFill>
                  <a:srgbClr val="102A8D"/>
                </a:solidFill>
              </a:defRPr>
            </a:lvl3pPr>
            <a:lvl4pPr>
              <a:defRPr>
                <a:solidFill>
                  <a:srgbClr val="102A8D"/>
                </a:solidFill>
              </a:defRPr>
            </a:lvl4pPr>
            <a:lvl5pPr>
              <a:defRPr>
                <a:solidFill>
                  <a:srgbClr val="102A8D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标题 1"/>
          <p:cNvSpPr>
            <a:spLocks noGrp="1"/>
          </p:cNvSpPr>
          <p:nvPr>
            <p:ph type="title" hasCustomPrompt="1"/>
          </p:nvPr>
        </p:nvSpPr>
        <p:spPr>
          <a:xfrm>
            <a:off x="477860" y="212368"/>
            <a:ext cx="9850832" cy="548571"/>
          </a:xfrm>
          <a:prstGeom prst="rect">
            <a:avLst/>
          </a:prstGeom>
        </p:spPr>
        <p:txBody>
          <a:bodyPr lIns="81750" tIns="40874" rIns="81750" bIns="40874"/>
          <a:lstStyle>
            <a:lvl1pPr>
              <a:defRPr sz="230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单击此处添加二级目录标题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12D98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11195" y="6244599"/>
            <a:ext cx="2842941" cy="478627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4871" y="6244599"/>
            <a:ext cx="3862260" cy="478627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874" y="6244599"/>
            <a:ext cx="2842941" cy="478627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12048" y="212368"/>
            <a:ext cx="9850832" cy="548571"/>
          </a:xfrm>
          <a:prstGeom prst="rect">
            <a:avLst/>
          </a:prstGeom>
        </p:spPr>
        <p:txBody>
          <a:bodyPr lIns="81750" tIns="40874" rIns="81750" bIns="40874"/>
          <a:lstStyle>
            <a:lvl1pPr>
              <a:defRPr sz="230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单击此处添加二级目录标题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 hasCustomPrompt="1"/>
          </p:nvPr>
        </p:nvSpPr>
        <p:spPr>
          <a:xfrm>
            <a:off x="412048" y="956011"/>
            <a:ext cx="11779952" cy="1989667"/>
          </a:xfrm>
          <a:prstGeom prst="rect">
            <a:avLst/>
          </a:prstGeom>
        </p:spPr>
        <p:txBody>
          <a:bodyPr lIns="81750" tIns="40874" rIns="81750" bIns="40874"/>
          <a:lstStyle>
            <a:lvl1pPr marL="318770" indent="-318770">
              <a:lnSpc>
                <a:spcPct val="120000"/>
              </a:lnSpc>
              <a:spcBef>
                <a:spcPts val="385"/>
              </a:spcBef>
              <a:buFontTx/>
              <a:buBlip>
                <a:blip r:embed="rId2"/>
              </a:buBlip>
              <a:defRPr sz="1800" b="1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482600" indent="-262890">
              <a:lnSpc>
                <a:spcPct val="120000"/>
              </a:lnSpc>
              <a:buSzPct val="100000"/>
              <a:buFont typeface="Wingdings" panose="05000000000000000000" pitchFamily="2" charset="2"/>
              <a:buChar char="Ø"/>
              <a:defRPr sz="1600" b="1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 marL="643890" indent="-212090">
              <a:lnSpc>
                <a:spcPct val="120000"/>
              </a:lnSpc>
              <a:buFont typeface="Wingdings" panose="05000000000000000000" pitchFamily="2" charset="2"/>
              <a:buChar char="n"/>
              <a:defRPr sz="1400" b="1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 marL="1523365" indent="-255270">
              <a:lnSpc>
                <a:spcPct val="120000"/>
              </a:lnSpc>
              <a:buFont typeface="Wingdings" panose="05000000000000000000" pitchFamily="2" charset="2"/>
              <a:buChar char="l"/>
              <a:defRPr sz="1300" b="1">
                <a:latin typeface="微软雅黑" panose="020B0503020204020204" charset="-122"/>
                <a:ea typeface="微软雅黑" panose="020B0503020204020204" charset="-122"/>
              </a:defRPr>
            </a:lvl4pPr>
            <a:lvl5pPr marL="1946275" indent="-255270">
              <a:lnSpc>
                <a:spcPct val="120000"/>
              </a:lnSpc>
              <a:buFont typeface="Wingdings" panose="05000000000000000000" pitchFamily="2" charset="2"/>
              <a:buChar char="u"/>
              <a:defRPr sz="1100" b="1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单击此处添加一级文本</a:t>
            </a:r>
            <a:endParaRPr lang="en-US" altLang="zh-CN" dirty="0"/>
          </a:p>
          <a:p>
            <a:pPr lvl="1"/>
            <a:r>
              <a:rPr lang="zh-CN" altLang="en-US" dirty="0"/>
              <a:t>单击此处添加二级文本</a:t>
            </a:r>
            <a:endParaRPr lang="en-US" altLang="zh-CN" dirty="0"/>
          </a:p>
          <a:p>
            <a:pPr lvl="2"/>
            <a:r>
              <a:rPr lang="en-US" altLang="zh-CN" dirty="0"/>
              <a:t> </a:t>
            </a:r>
            <a:r>
              <a:rPr lang="zh-CN" altLang="en-US" dirty="0"/>
              <a:t>三级文本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quarter" idx="10" hasCustomPrompt="1"/>
          </p:nvPr>
        </p:nvSpPr>
        <p:spPr>
          <a:xfrm>
            <a:off x="412048" y="964557"/>
            <a:ext cx="11779952" cy="1989667"/>
          </a:xfrm>
          <a:prstGeom prst="rect">
            <a:avLst/>
          </a:prstGeom>
        </p:spPr>
        <p:txBody>
          <a:bodyPr lIns="81750" tIns="40874" rIns="81750" bIns="40874"/>
          <a:lstStyle>
            <a:lvl1pPr marL="318770" indent="-318770">
              <a:lnSpc>
                <a:spcPct val="120000"/>
              </a:lnSpc>
              <a:spcBef>
                <a:spcPts val="385"/>
              </a:spcBef>
              <a:buFontTx/>
              <a:buBlip>
                <a:blip r:embed="rId2"/>
              </a:buBlip>
              <a:defRPr sz="1800" b="1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482600" indent="-262890">
              <a:lnSpc>
                <a:spcPct val="120000"/>
              </a:lnSpc>
              <a:buSzPct val="100000"/>
              <a:buFont typeface="Wingdings" panose="05000000000000000000" pitchFamily="2" charset="2"/>
              <a:buChar char="Ø"/>
              <a:defRPr sz="1600" b="1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 marL="643890" indent="-212090">
              <a:lnSpc>
                <a:spcPct val="120000"/>
              </a:lnSpc>
              <a:buFont typeface="Wingdings" panose="05000000000000000000" pitchFamily="2" charset="2"/>
              <a:buChar char="n"/>
              <a:defRPr sz="1400" b="1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 marL="1523365" indent="-255270">
              <a:lnSpc>
                <a:spcPct val="120000"/>
              </a:lnSpc>
              <a:buFont typeface="Wingdings" panose="05000000000000000000" pitchFamily="2" charset="2"/>
              <a:buChar char="l"/>
              <a:defRPr sz="1300" b="1">
                <a:latin typeface="微软雅黑" panose="020B0503020204020204" charset="-122"/>
                <a:ea typeface="微软雅黑" panose="020B0503020204020204" charset="-122"/>
              </a:defRPr>
            </a:lvl4pPr>
            <a:lvl5pPr marL="1946275" indent="-255270">
              <a:lnSpc>
                <a:spcPct val="120000"/>
              </a:lnSpc>
              <a:buFont typeface="Wingdings" panose="05000000000000000000" pitchFamily="2" charset="2"/>
              <a:buChar char="u"/>
              <a:defRPr sz="1100" b="1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单击此处添加一级文本</a:t>
            </a:r>
            <a:endParaRPr lang="en-US" altLang="zh-CN" dirty="0"/>
          </a:p>
          <a:p>
            <a:pPr lvl="1"/>
            <a:r>
              <a:rPr lang="zh-CN" altLang="en-US" dirty="0"/>
              <a:t>单击此处添加二级文本</a:t>
            </a:r>
            <a:endParaRPr lang="en-US" altLang="zh-CN" dirty="0"/>
          </a:p>
          <a:p>
            <a:pPr lvl="2"/>
            <a:r>
              <a:rPr lang="en-US" altLang="zh-CN" dirty="0"/>
              <a:t> </a:t>
            </a:r>
            <a:r>
              <a:rPr lang="zh-CN" altLang="en-US" dirty="0"/>
              <a:t>三级文本</a:t>
            </a:r>
            <a:endParaRPr lang="en-US" altLang="zh-CN" dirty="0"/>
          </a:p>
        </p:txBody>
      </p:sp>
      <p:sp>
        <p:nvSpPr>
          <p:cNvPr id="5" name="标题 1"/>
          <p:cNvSpPr>
            <a:spLocks noGrp="1"/>
          </p:cNvSpPr>
          <p:nvPr>
            <p:ph type="title" hasCustomPrompt="1"/>
          </p:nvPr>
        </p:nvSpPr>
        <p:spPr>
          <a:xfrm>
            <a:off x="412048" y="212368"/>
            <a:ext cx="9850832" cy="548571"/>
          </a:xfrm>
          <a:prstGeom prst="rect">
            <a:avLst/>
          </a:prstGeom>
        </p:spPr>
        <p:txBody>
          <a:bodyPr lIns="81750" tIns="40874" rIns="81750" bIns="40874"/>
          <a:lstStyle>
            <a:lvl1pPr>
              <a:defRPr sz="230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单击此处添加二级目录标题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9"/>
          <p:cNvSpPr>
            <a:spLocks noGrp="1"/>
          </p:cNvSpPr>
          <p:nvPr>
            <p:ph sz="quarter" idx="13"/>
          </p:nvPr>
        </p:nvSpPr>
        <p:spPr>
          <a:xfrm>
            <a:off x="451744" y="1001126"/>
            <a:ext cx="11082187" cy="5551404"/>
          </a:xfrm>
          <a:prstGeom prst="rect">
            <a:avLst/>
          </a:prstGeom>
        </p:spPr>
        <p:txBody>
          <a:bodyPr lIns="87259" tIns="43630" rIns="87259" bIns="43630"/>
          <a:lstStyle>
            <a:lvl1pPr>
              <a:buFontTx/>
              <a:buBlip>
                <a:blip r:embed="rId2"/>
              </a:buBlip>
              <a:defRPr kumimoji="1" lang="zh-CN" altLang="en-US" sz="1900" b="1" dirty="0" smtClean="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defRPr>
            </a:lvl1pPr>
            <a:lvl2pPr>
              <a:buFontTx/>
              <a:buBlip>
                <a:blip r:embed="rId3"/>
              </a:buBlip>
              <a:defRPr kumimoji="1" lang="zh-CN" altLang="en-US" sz="1700" b="1" dirty="0" smtClean="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buFontTx/>
              <a:buBlip>
                <a:blip r:embed="rId4"/>
              </a:buBlip>
              <a:defRPr kumimoji="1" lang="zh-CN" altLang="en-US" sz="1600" b="1" dirty="0" smtClean="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kumimoji="1" lang="zh-CN" altLang="en-US" sz="1400" b="1" dirty="0" smtClean="0">
                <a:solidFill>
                  <a:srgbClr val="000066"/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4" name="灯片编号占位符 4"/>
          <p:cNvSpPr>
            <a:spLocks noGrp="1"/>
          </p:cNvSpPr>
          <p:nvPr>
            <p:ph type="sldNum" sz="quarter" idx="14"/>
          </p:nvPr>
        </p:nvSpPr>
        <p:spPr>
          <a:xfrm>
            <a:off x="8791055" y="6356937"/>
            <a:ext cx="2845283" cy="364281"/>
          </a:xfrm>
          <a:prstGeom prst="rect">
            <a:avLst/>
          </a:prstGeom>
        </p:spPr>
        <p:txBody>
          <a:bodyPr lIns="87259" tIns="43630" rIns="87259" bIns="43630"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XX</a:t>
            </a:r>
            <a:r>
              <a:rPr lang="zh-CN" altLang="en-US"/>
              <a:t>公司 </a:t>
            </a:r>
            <a:r>
              <a:rPr lang="en-US" altLang="zh-CN"/>
              <a:t>2015</a:t>
            </a:r>
            <a:r>
              <a:rPr lang="zh-CN" altLang="en-US"/>
              <a:t>年</a:t>
            </a:r>
            <a:r>
              <a:rPr lang="en-US" altLang="zh-CN"/>
              <a:t>12</a:t>
            </a:r>
            <a:r>
              <a:rPr lang="zh-CN" altLang="en-US"/>
              <a:t>月</a:t>
            </a:r>
            <a:r>
              <a:rPr lang="en-US" altLang="zh-CN"/>
              <a:t>7</a:t>
            </a:r>
            <a:r>
              <a:rPr lang="zh-CN" altLang="en-US"/>
              <a:t>日</a:t>
            </a:r>
          </a:p>
        </p:txBody>
      </p:sp>
      <p:sp>
        <p:nvSpPr>
          <p:cNvPr id="5" name="标题 1"/>
          <p:cNvSpPr>
            <a:spLocks noGrp="1"/>
          </p:cNvSpPr>
          <p:nvPr>
            <p:ph type="title" hasCustomPrompt="1"/>
          </p:nvPr>
        </p:nvSpPr>
        <p:spPr>
          <a:xfrm>
            <a:off x="451744" y="169640"/>
            <a:ext cx="9850832" cy="548571"/>
          </a:xfrm>
          <a:prstGeom prst="rect">
            <a:avLst/>
          </a:prstGeom>
        </p:spPr>
        <p:txBody>
          <a:bodyPr lIns="81750" tIns="40874" rIns="81750" bIns="40874"/>
          <a:lstStyle>
            <a:lvl1pPr>
              <a:defRPr sz="230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单击此处添加二级目录标题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7860" y="990187"/>
            <a:ext cx="10947715" cy="5472231"/>
          </a:xfrm>
          <a:prstGeom prst="rect">
            <a:avLst/>
          </a:prstGeom>
        </p:spPr>
        <p:txBody>
          <a:bodyPr lIns="81750" tIns="40874" rIns="81750" bIns="40874"/>
          <a:lstStyle>
            <a:lvl1pPr>
              <a:defRPr>
                <a:solidFill>
                  <a:srgbClr val="102A8D"/>
                </a:solidFill>
              </a:defRPr>
            </a:lvl1pPr>
            <a:lvl2pPr>
              <a:defRPr>
                <a:solidFill>
                  <a:srgbClr val="102A8D"/>
                </a:solidFill>
              </a:defRPr>
            </a:lvl2pPr>
            <a:lvl3pPr>
              <a:defRPr>
                <a:solidFill>
                  <a:srgbClr val="102A8D"/>
                </a:solidFill>
              </a:defRPr>
            </a:lvl3pPr>
            <a:lvl4pPr>
              <a:defRPr>
                <a:solidFill>
                  <a:srgbClr val="102A8D"/>
                </a:solidFill>
              </a:defRPr>
            </a:lvl4pPr>
            <a:lvl5pPr>
              <a:defRPr>
                <a:solidFill>
                  <a:srgbClr val="102A8D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标题 1"/>
          <p:cNvSpPr>
            <a:spLocks noGrp="1"/>
          </p:cNvSpPr>
          <p:nvPr>
            <p:ph type="title" hasCustomPrompt="1"/>
          </p:nvPr>
        </p:nvSpPr>
        <p:spPr>
          <a:xfrm>
            <a:off x="477860" y="212368"/>
            <a:ext cx="9850832" cy="548571"/>
          </a:xfrm>
          <a:prstGeom prst="rect">
            <a:avLst/>
          </a:prstGeom>
        </p:spPr>
        <p:txBody>
          <a:bodyPr lIns="81750" tIns="40874" rIns="81750" bIns="40874"/>
          <a:lstStyle>
            <a:lvl1pPr>
              <a:defRPr sz="230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单击此处添加二级目录标题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12D98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11195" y="6244599"/>
            <a:ext cx="2842941" cy="478627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4871" y="6244599"/>
            <a:ext cx="3862260" cy="478627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874" y="6244599"/>
            <a:ext cx="2842941" cy="478627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12" Type="http://schemas.openxmlformats.org/officeDocument/2006/relationships/image" Target="../media/image8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4.xml"/><Relationship Id="rId12" Type="http://schemas.openxmlformats.org/officeDocument/2006/relationships/image" Target="../media/image8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1195" y="6244599"/>
            <a:ext cx="2842941" cy="4786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84536" tIns="42269" rIns="84536" bIns="42269" numCol="1" anchor="ctr" anchorCtr="0" compatLnSpc="1"/>
          <a:lstStyle>
            <a:lvl1pPr algn="l">
              <a:defRPr sz="1200" b="1">
                <a:solidFill>
                  <a:srgbClr val="898989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031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4871" y="6244599"/>
            <a:ext cx="3862260" cy="4786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84536" tIns="42269" rIns="84536" bIns="42269" numCol="1" anchor="ctr" anchorCtr="0" compatLnSpc="1"/>
          <a:lstStyle>
            <a:lvl1pPr>
              <a:defRPr sz="1200">
                <a:solidFill>
                  <a:srgbClr val="898989"/>
                </a:solidFill>
                <a:latin typeface="+mn-lt"/>
                <a:ea typeface="宋体" pitchFamily="2" charset="-122"/>
              </a:defRPr>
            </a:lvl1pPr>
          </a:lstStyle>
          <a:p>
            <a:endParaRPr lang="zh-CN" altLang="en-US"/>
          </a:p>
        </p:txBody>
      </p:sp>
      <p:sp>
        <p:nvSpPr>
          <p:cNvPr id="1032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874" y="6244599"/>
            <a:ext cx="2842941" cy="4786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84536" tIns="42269" rIns="84536" bIns="42269" numCol="1" anchor="t" anchorCtr="0" compatLnSpc="1"/>
          <a:lstStyle>
            <a:lvl1pPr algn="l">
              <a:defRPr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95" y="331896"/>
            <a:ext cx="2271630" cy="587904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089" y="482018"/>
            <a:ext cx="2679177" cy="287659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 bwMode="auto">
          <a:xfrm>
            <a:off x="160528" y="253066"/>
            <a:ext cx="3401568" cy="833102"/>
          </a:xfrm>
          <a:prstGeom prst="rect">
            <a:avLst/>
          </a:prstGeom>
          <a:solidFill>
            <a:srgbClr val="0F298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331897"/>
            <a:ext cx="2405305" cy="64232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845185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+mj-lt"/>
          <a:ea typeface="+mj-ea"/>
          <a:cs typeface="+mj-cs"/>
        </a:defRPr>
      </a:lvl1pPr>
      <a:lvl2pPr algn="l" defTabSz="845185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宋体" pitchFamily="2" charset="-122"/>
        </a:defRPr>
      </a:lvl2pPr>
      <a:lvl3pPr algn="l" defTabSz="845185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宋体" pitchFamily="2" charset="-122"/>
        </a:defRPr>
      </a:lvl3pPr>
      <a:lvl4pPr algn="l" defTabSz="845185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宋体" pitchFamily="2" charset="-122"/>
        </a:defRPr>
      </a:lvl4pPr>
      <a:lvl5pPr algn="l" defTabSz="845185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宋体" pitchFamily="2" charset="-122"/>
        </a:defRPr>
      </a:lvl5pPr>
      <a:lvl6pPr marL="456565" algn="l" defTabSz="845185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宋体" pitchFamily="2" charset="-122"/>
        </a:defRPr>
      </a:lvl6pPr>
      <a:lvl7pPr marL="913130" algn="l" defTabSz="845185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宋体" pitchFamily="2" charset="-122"/>
        </a:defRPr>
      </a:lvl7pPr>
      <a:lvl8pPr marL="1369695" algn="l" defTabSz="845185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宋体" pitchFamily="2" charset="-122"/>
        </a:defRPr>
      </a:lvl8pPr>
      <a:lvl9pPr marL="1826260" algn="l" defTabSz="845185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宋体" pitchFamily="2" charset="-122"/>
        </a:defRPr>
      </a:lvl9pPr>
    </p:titleStyle>
    <p:bodyStyle>
      <a:lvl1pPr marL="316865" indent="-316865" algn="l" defTabSz="8451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7"/>
        </a:buBlip>
        <a:defRPr sz="2200">
          <a:solidFill>
            <a:srgbClr val="002C6C"/>
          </a:solidFill>
          <a:latin typeface="+mn-lt"/>
          <a:ea typeface="+mn-ea"/>
          <a:cs typeface="+mn-cs"/>
        </a:defRPr>
      </a:lvl1pPr>
      <a:lvl2pPr marL="686435" indent="-262890" algn="l" defTabSz="8451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8"/>
        </a:buBlip>
        <a:defRPr sz="2800">
          <a:solidFill>
            <a:srgbClr val="002C6C"/>
          </a:solidFill>
          <a:latin typeface="+mn-lt"/>
          <a:ea typeface="+mn-ea"/>
        </a:defRPr>
      </a:lvl2pPr>
      <a:lvl3pPr marL="1057275" indent="-212725" algn="l" defTabSz="8451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9"/>
        </a:buBlip>
        <a:defRPr sz="2200">
          <a:solidFill>
            <a:srgbClr val="002C6C"/>
          </a:solidFill>
          <a:latin typeface="+mn-lt"/>
          <a:ea typeface="+mn-ea"/>
        </a:defRPr>
      </a:lvl3pPr>
      <a:lvl4pPr marL="1478915" indent="-210820" algn="l" defTabSz="8451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10"/>
        </a:buBlip>
        <a:defRPr sz="1400">
          <a:solidFill>
            <a:srgbClr val="002C6C"/>
          </a:solidFill>
          <a:latin typeface="+mn-lt"/>
          <a:ea typeface="+mn-ea"/>
        </a:defRPr>
      </a:lvl4pPr>
      <a:lvl5pPr marL="1902460" indent="-210820" algn="l" defTabSz="8451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>
          <a:solidFill>
            <a:srgbClr val="002C6C"/>
          </a:solidFill>
          <a:latin typeface="+mn-lt"/>
          <a:ea typeface="+mn-ea"/>
        </a:defRPr>
      </a:lvl5pPr>
      <a:lvl6pPr marL="2359025" indent="-210820" algn="l" defTabSz="8451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>
          <a:solidFill>
            <a:srgbClr val="002C6C"/>
          </a:solidFill>
          <a:latin typeface="+mn-lt"/>
          <a:ea typeface="+mn-ea"/>
        </a:defRPr>
      </a:lvl6pPr>
      <a:lvl7pPr marL="2815590" indent="-210820" algn="l" defTabSz="8451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>
          <a:solidFill>
            <a:srgbClr val="002C6C"/>
          </a:solidFill>
          <a:latin typeface="+mn-lt"/>
          <a:ea typeface="+mn-ea"/>
        </a:defRPr>
      </a:lvl7pPr>
      <a:lvl8pPr marL="3271520" indent="-210820" algn="l" defTabSz="8451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>
          <a:solidFill>
            <a:srgbClr val="002C6C"/>
          </a:solidFill>
          <a:latin typeface="+mn-lt"/>
          <a:ea typeface="+mn-ea"/>
        </a:defRPr>
      </a:lvl8pPr>
      <a:lvl9pPr marL="3728085" indent="-210820" algn="l" defTabSz="84518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>
          <a:solidFill>
            <a:srgbClr val="002C6C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65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130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695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260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825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390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5955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520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11"/>
          <p:cNvSpPr txBox="1">
            <a:spLocks noChangeArrowheads="1"/>
          </p:cNvSpPr>
          <p:nvPr/>
        </p:nvSpPr>
        <p:spPr bwMode="auto">
          <a:xfrm>
            <a:off x="3026111" y="5446317"/>
            <a:ext cx="2108316" cy="331589"/>
          </a:xfrm>
          <a:prstGeom prst="rect">
            <a:avLst/>
          </a:prstGeom>
          <a:noFill/>
          <a:ln>
            <a:noFill/>
          </a:ln>
        </p:spPr>
        <p:txBody>
          <a:bodyPr lIns="84531" tIns="42266" rIns="84531" bIns="42266">
            <a:spAutoFit/>
          </a:bodyPr>
          <a:lstStyle>
            <a:lvl1pPr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zh-CN" altLang="en-US" sz="1600">
              <a:solidFill>
                <a:srgbClr val="000000"/>
              </a:solidFill>
            </a:endParaRPr>
          </a:p>
        </p:txBody>
      </p:sp>
      <p:sp>
        <p:nvSpPr>
          <p:cNvPr id="4100" name="Text Box 12"/>
          <p:cNvSpPr txBox="1">
            <a:spLocks noChangeArrowheads="1"/>
          </p:cNvSpPr>
          <p:nvPr/>
        </p:nvSpPr>
        <p:spPr bwMode="auto">
          <a:xfrm>
            <a:off x="4559060" y="6382834"/>
            <a:ext cx="2112299" cy="331589"/>
          </a:xfrm>
          <a:prstGeom prst="rect">
            <a:avLst/>
          </a:prstGeom>
          <a:noFill/>
          <a:ln>
            <a:noFill/>
          </a:ln>
        </p:spPr>
        <p:txBody>
          <a:bodyPr lIns="84531" tIns="42266" rIns="84531" bIns="42266">
            <a:spAutoFit/>
          </a:bodyPr>
          <a:lstStyle>
            <a:lvl1pPr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zh-CN" altLang="en-US" sz="1600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1585742" y="6178391"/>
            <a:ext cx="606425" cy="33210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2F4D71"/>
            </a:prstShdw>
          </a:effectLst>
        </p:spPr>
        <p:txBody>
          <a:bodyPr wrap="none" lIns="83199" tIns="43264" rIns="83199" bIns="43264" anchor="ctr">
            <a:spAutoFit/>
          </a:bodyPr>
          <a:lstStyle>
            <a:lvl1pPr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eaLnBrk="1" hangingPunct="1">
              <a:defRPr/>
            </a:pPr>
            <a:fld id="{B2DE838B-0F12-4B31-B7D1-2D0F6538ECB8}" type="slidenum">
              <a:rPr lang="en-US" altLang="zh-CN" b="1" smtClean="0">
                <a:solidFill>
                  <a:srgbClr val="002C6C"/>
                </a:solidFill>
                <a:latin typeface="微软雅黑" panose="020B0503020204020204" charset="-122"/>
                <a:ea typeface="微软雅黑" panose="020B0503020204020204" charset="-122"/>
              </a:rPr>
              <a:t>‹#›</a:t>
            </a:fld>
            <a:endParaRPr lang="en-US" altLang="zh-CN" b="1" dirty="0">
              <a:solidFill>
                <a:srgbClr val="002C6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矩形 5"/>
          <p:cNvSpPr/>
          <p:nvPr userDrawn="1"/>
        </p:nvSpPr>
        <p:spPr bwMode="auto">
          <a:xfrm>
            <a:off x="444380" y="820396"/>
            <a:ext cx="11286641" cy="45719"/>
          </a:xfrm>
          <a:prstGeom prst="rect">
            <a:avLst/>
          </a:prstGeom>
          <a:solidFill>
            <a:srgbClr val="112D98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itchFamily="2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0944" y="223755"/>
            <a:ext cx="1739561" cy="46453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hf hdr="0" ftr="0" dt="0"/>
  <p:txStyles>
    <p:titleStyle>
      <a:lvl1pPr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+mj-lt"/>
          <a:ea typeface="+mj-ea"/>
          <a:cs typeface="+mj-cs"/>
        </a:defRPr>
      </a:lvl1pPr>
      <a:lvl2pPr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黑体" panose="02010609060101010101" pitchFamily="49" charset="-122"/>
        </a:defRPr>
      </a:lvl2pPr>
      <a:lvl3pPr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黑体" panose="02010609060101010101" pitchFamily="49" charset="-122"/>
        </a:defRPr>
      </a:lvl3pPr>
      <a:lvl4pPr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黑体" panose="02010609060101010101" pitchFamily="49" charset="-122"/>
        </a:defRPr>
      </a:lvl4pPr>
      <a:lvl5pPr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黑体" panose="02010609060101010101" pitchFamily="49" charset="-122"/>
        </a:defRPr>
      </a:lvl5pPr>
      <a:lvl6pPr marL="456565"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黑体" panose="02010609060101010101" pitchFamily="49" charset="-122"/>
        </a:defRPr>
      </a:lvl6pPr>
      <a:lvl7pPr marL="913130"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黑体" panose="02010609060101010101" pitchFamily="49" charset="-122"/>
        </a:defRPr>
      </a:lvl7pPr>
      <a:lvl8pPr marL="1369695"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黑体" panose="02010609060101010101" pitchFamily="49" charset="-122"/>
        </a:defRPr>
      </a:lvl8pPr>
      <a:lvl9pPr marL="1826260"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黑体" panose="02010609060101010101" pitchFamily="49" charset="-122"/>
        </a:defRPr>
      </a:lvl9pPr>
    </p:titleStyle>
    <p:bodyStyle>
      <a:lvl1pPr marL="316865" indent="-316865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9"/>
        </a:buBlip>
        <a:defRPr sz="2200">
          <a:solidFill>
            <a:srgbClr val="002C6C"/>
          </a:solidFill>
          <a:latin typeface="+mn-lt"/>
          <a:ea typeface="+mn-ea"/>
          <a:cs typeface="+mn-cs"/>
        </a:defRPr>
      </a:lvl1pPr>
      <a:lvl2pPr marL="686435" indent="-262890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10"/>
        </a:buBlip>
        <a:defRPr sz="2800">
          <a:solidFill>
            <a:srgbClr val="002C6C"/>
          </a:solidFill>
          <a:latin typeface="+mn-lt"/>
          <a:ea typeface="+mn-ea"/>
        </a:defRPr>
      </a:lvl2pPr>
      <a:lvl3pPr marL="1057275" indent="-212090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11"/>
        </a:buBlip>
        <a:defRPr sz="2200">
          <a:solidFill>
            <a:srgbClr val="002C6C"/>
          </a:solidFill>
          <a:latin typeface="+mn-lt"/>
          <a:ea typeface="+mn-ea"/>
        </a:defRPr>
      </a:lvl3pPr>
      <a:lvl4pPr marL="1478915" indent="-210820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12"/>
        </a:buBlip>
        <a:defRPr sz="1400">
          <a:solidFill>
            <a:srgbClr val="002C6C"/>
          </a:solidFill>
          <a:latin typeface="+mn-lt"/>
          <a:ea typeface="+mn-ea"/>
        </a:defRPr>
      </a:lvl4pPr>
      <a:lvl5pPr marL="1901825" indent="-210820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>
          <a:solidFill>
            <a:srgbClr val="002C6C"/>
          </a:solidFill>
          <a:latin typeface="+mn-lt"/>
          <a:ea typeface="+mn-ea"/>
        </a:defRPr>
      </a:lvl5pPr>
      <a:lvl6pPr marL="2358390" indent="-210820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>
          <a:solidFill>
            <a:srgbClr val="002C6C"/>
          </a:solidFill>
          <a:latin typeface="+mn-lt"/>
          <a:ea typeface="+mn-ea"/>
        </a:defRPr>
      </a:lvl6pPr>
      <a:lvl7pPr marL="2814955" indent="-210820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>
          <a:solidFill>
            <a:srgbClr val="002C6C"/>
          </a:solidFill>
          <a:latin typeface="+mn-lt"/>
          <a:ea typeface="+mn-ea"/>
        </a:defRPr>
      </a:lvl7pPr>
      <a:lvl8pPr marL="3271520" indent="-210820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>
          <a:solidFill>
            <a:srgbClr val="002C6C"/>
          </a:solidFill>
          <a:latin typeface="+mn-lt"/>
          <a:ea typeface="+mn-ea"/>
        </a:defRPr>
      </a:lvl8pPr>
      <a:lvl9pPr marL="3728085" indent="-210820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>
          <a:solidFill>
            <a:srgbClr val="002C6C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65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130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695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260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190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8755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5320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1885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11"/>
          <p:cNvSpPr txBox="1">
            <a:spLocks noChangeArrowheads="1"/>
          </p:cNvSpPr>
          <p:nvPr/>
        </p:nvSpPr>
        <p:spPr bwMode="auto">
          <a:xfrm>
            <a:off x="3026111" y="5446317"/>
            <a:ext cx="2108316" cy="331589"/>
          </a:xfrm>
          <a:prstGeom prst="rect">
            <a:avLst/>
          </a:prstGeom>
          <a:noFill/>
          <a:ln>
            <a:noFill/>
          </a:ln>
        </p:spPr>
        <p:txBody>
          <a:bodyPr lIns="84531" tIns="42266" rIns="84531" bIns="42266">
            <a:spAutoFit/>
          </a:bodyPr>
          <a:lstStyle>
            <a:lvl1pPr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zh-CN" altLang="en-US" sz="1600">
              <a:solidFill>
                <a:srgbClr val="000000"/>
              </a:solidFill>
            </a:endParaRPr>
          </a:p>
        </p:txBody>
      </p:sp>
      <p:sp>
        <p:nvSpPr>
          <p:cNvPr id="4100" name="Text Box 12"/>
          <p:cNvSpPr txBox="1">
            <a:spLocks noChangeArrowheads="1"/>
          </p:cNvSpPr>
          <p:nvPr/>
        </p:nvSpPr>
        <p:spPr bwMode="auto">
          <a:xfrm>
            <a:off x="4559060" y="6382834"/>
            <a:ext cx="2112299" cy="331589"/>
          </a:xfrm>
          <a:prstGeom prst="rect">
            <a:avLst/>
          </a:prstGeom>
          <a:noFill/>
          <a:ln>
            <a:noFill/>
          </a:ln>
        </p:spPr>
        <p:txBody>
          <a:bodyPr lIns="84531" tIns="42266" rIns="84531" bIns="42266">
            <a:spAutoFit/>
          </a:bodyPr>
          <a:lstStyle>
            <a:lvl1pPr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zh-CN" altLang="en-US" sz="1600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1585742" y="6412851"/>
            <a:ext cx="606425" cy="33210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2F4D71"/>
            </a:prstShdw>
          </a:effectLst>
        </p:spPr>
        <p:txBody>
          <a:bodyPr wrap="none" lIns="83199" tIns="43264" rIns="83199" bIns="43264" anchor="ctr">
            <a:spAutoFit/>
          </a:bodyPr>
          <a:lstStyle>
            <a:lvl1pPr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1pPr>
            <a:lvl2pPr marL="742950" indent="-28575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2pPr>
            <a:lvl3pPr marL="11430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3pPr>
            <a:lvl4pPr marL="16002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4pPr>
            <a:lvl5pPr marL="20574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5pPr>
            <a:lvl6pPr marL="25146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6pPr>
            <a:lvl7pPr marL="29718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7pPr>
            <a:lvl8pPr marL="34290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8pPr>
            <a:lvl9pPr marL="38862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</a:defRPr>
            </a:lvl9pPr>
          </a:lstStyle>
          <a:p>
            <a:pPr eaLnBrk="1" hangingPunct="1">
              <a:defRPr/>
            </a:pPr>
            <a:fld id="{B2DE838B-0F12-4B31-B7D1-2D0F6538ECB8}" type="slidenum">
              <a:rPr lang="en-US" altLang="zh-CN" b="1" smtClean="0">
                <a:solidFill>
                  <a:srgbClr val="002C6C"/>
                </a:solidFill>
                <a:latin typeface="微软雅黑" panose="020B0503020204020204" charset="-122"/>
                <a:ea typeface="微软雅黑" panose="020B0503020204020204" charset="-122"/>
              </a:rPr>
              <a:t>‹#›</a:t>
            </a:fld>
            <a:endParaRPr lang="en-US" altLang="zh-CN" b="1" dirty="0">
              <a:solidFill>
                <a:srgbClr val="002C6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矩形 5"/>
          <p:cNvSpPr/>
          <p:nvPr userDrawn="1"/>
        </p:nvSpPr>
        <p:spPr bwMode="auto">
          <a:xfrm>
            <a:off x="444380" y="820396"/>
            <a:ext cx="11286641" cy="45719"/>
          </a:xfrm>
          <a:prstGeom prst="rect">
            <a:avLst/>
          </a:prstGeom>
          <a:solidFill>
            <a:srgbClr val="112D98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itchFamily="2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0944" y="223755"/>
            <a:ext cx="1739561" cy="46453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+mj-lt"/>
          <a:ea typeface="+mj-ea"/>
          <a:cs typeface="+mj-cs"/>
        </a:defRPr>
      </a:lvl1pPr>
      <a:lvl2pPr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黑体" panose="02010609060101010101" pitchFamily="49" charset="-122"/>
        </a:defRPr>
      </a:lvl2pPr>
      <a:lvl3pPr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黑体" panose="02010609060101010101" pitchFamily="49" charset="-122"/>
        </a:defRPr>
      </a:lvl3pPr>
      <a:lvl4pPr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黑体" panose="02010609060101010101" pitchFamily="49" charset="-122"/>
        </a:defRPr>
      </a:lvl4pPr>
      <a:lvl5pPr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黑体" panose="02010609060101010101" pitchFamily="49" charset="-122"/>
        </a:defRPr>
      </a:lvl5pPr>
      <a:lvl6pPr marL="456565"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黑体" panose="02010609060101010101" pitchFamily="49" charset="-122"/>
        </a:defRPr>
      </a:lvl6pPr>
      <a:lvl7pPr marL="913130"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黑体" panose="02010609060101010101" pitchFamily="49" charset="-122"/>
        </a:defRPr>
      </a:lvl7pPr>
      <a:lvl8pPr marL="1369695"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黑体" panose="02010609060101010101" pitchFamily="49" charset="-122"/>
        </a:defRPr>
      </a:lvl8pPr>
      <a:lvl9pPr marL="1826260" algn="l" defTabSz="844550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02C6C"/>
          </a:solidFill>
          <a:latin typeface="Calibri" panose="020F0502020204030204" pitchFamily="34" charset="0"/>
          <a:ea typeface="黑体" panose="02010609060101010101" pitchFamily="49" charset="-122"/>
        </a:defRPr>
      </a:lvl9pPr>
    </p:titleStyle>
    <p:bodyStyle>
      <a:lvl1pPr marL="316865" indent="-316865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9"/>
        </a:buBlip>
        <a:defRPr sz="2200">
          <a:solidFill>
            <a:srgbClr val="002C6C"/>
          </a:solidFill>
          <a:latin typeface="+mn-lt"/>
          <a:ea typeface="+mn-ea"/>
          <a:cs typeface="+mn-cs"/>
        </a:defRPr>
      </a:lvl1pPr>
      <a:lvl2pPr marL="686435" indent="-262890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10"/>
        </a:buBlip>
        <a:defRPr sz="2800">
          <a:solidFill>
            <a:srgbClr val="002C6C"/>
          </a:solidFill>
          <a:latin typeface="+mn-lt"/>
          <a:ea typeface="+mn-ea"/>
        </a:defRPr>
      </a:lvl2pPr>
      <a:lvl3pPr marL="1057275" indent="-212090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11"/>
        </a:buBlip>
        <a:defRPr sz="2200">
          <a:solidFill>
            <a:srgbClr val="002C6C"/>
          </a:solidFill>
          <a:latin typeface="+mn-lt"/>
          <a:ea typeface="+mn-ea"/>
        </a:defRPr>
      </a:lvl3pPr>
      <a:lvl4pPr marL="1478915" indent="-210820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12"/>
        </a:buBlip>
        <a:defRPr sz="1400">
          <a:solidFill>
            <a:srgbClr val="002C6C"/>
          </a:solidFill>
          <a:latin typeface="+mn-lt"/>
          <a:ea typeface="+mn-ea"/>
        </a:defRPr>
      </a:lvl4pPr>
      <a:lvl5pPr marL="1901825" indent="-210820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>
          <a:solidFill>
            <a:srgbClr val="002C6C"/>
          </a:solidFill>
          <a:latin typeface="+mn-lt"/>
          <a:ea typeface="+mn-ea"/>
        </a:defRPr>
      </a:lvl5pPr>
      <a:lvl6pPr marL="2358390" indent="-210820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>
          <a:solidFill>
            <a:srgbClr val="002C6C"/>
          </a:solidFill>
          <a:latin typeface="+mn-lt"/>
          <a:ea typeface="+mn-ea"/>
        </a:defRPr>
      </a:lvl6pPr>
      <a:lvl7pPr marL="2814955" indent="-210820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>
          <a:solidFill>
            <a:srgbClr val="002C6C"/>
          </a:solidFill>
          <a:latin typeface="+mn-lt"/>
          <a:ea typeface="+mn-ea"/>
        </a:defRPr>
      </a:lvl7pPr>
      <a:lvl8pPr marL="3271520" indent="-210820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>
          <a:solidFill>
            <a:srgbClr val="002C6C"/>
          </a:solidFill>
          <a:latin typeface="+mn-lt"/>
          <a:ea typeface="+mn-ea"/>
        </a:defRPr>
      </a:lvl8pPr>
      <a:lvl9pPr marL="3728085" indent="-210820" algn="l" defTabSz="84455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>
          <a:solidFill>
            <a:srgbClr val="002C6C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65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130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695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260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190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8755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5320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1885" algn="l" defTabSz="913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75784" y="1349118"/>
            <a:ext cx="19287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zh-CN" altLang="en-US" sz="16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企业信息 </a:t>
            </a:r>
            <a:r>
              <a:rPr lang="zh-CN" altLang="en-US" sz="1600" dirty="0" smtClean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严格保密</a:t>
            </a:r>
            <a:endParaRPr lang="zh-CN" altLang="en-US" sz="1600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标题 1"/>
          <p:cNvSpPr txBox="1"/>
          <p:nvPr/>
        </p:nvSpPr>
        <p:spPr>
          <a:xfrm>
            <a:off x="0" y="2265676"/>
            <a:ext cx="12192000" cy="1948184"/>
          </a:xfrm>
          <a:prstGeom prst="rect">
            <a:avLst/>
          </a:prstGeom>
        </p:spPr>
        <p:txBody>
          <a:bodyPr lIns="81750" tIns="40874" rIns="81750" bIns="40874" anchor="ctr"/>
          <a:lstStyle>
            <a:lvl1pPr algn="l" defTabSz="845185" rtl="0" eaLnBrk="1" fontAlgn="base" hangingPunct="1">
              <a:spcBef>
                <a:spcPct val="0"/>
              </a:spcBef>
              <a:spcAft>
                <a:spcPct val="0"/>
              </a:spcAft>
              <a:defRPr sz="2300" b="1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  <a:lvl2pPr algn="l" defTabSz="845185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algn="l" defTabSz="845185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algn="l" defTabSz="845185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algn="l" defTabSz="845185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456565" algn="l" defTabSz="845185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913130" algn="l" defTabSz="845185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1369695" algn="l" defTabSz="845185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1826260" algn="l" defTabSz="845185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zh-CN" altLang="en-US" sz="5400" kern="0" dirty="0" smtClean="0"/>
              <a:t>答辩报告</a:t>
            </a:r>
            <a:endParaRPr lang="zh-CN" altLang="en-US" sz="5400" kern="0" dirty="0"/>
          </a:p>
        </p:txBody>
      </p:sp>
      <p:sp>
        <p:nvSpPr>
          <p:cNvPr id="11" name="副标题 2"/>
          <p:cNvSpPr txBox="1"/>
          <p:nvPr/>
        </p:nvSpPr>
        <p:spPr>
          <a:xfrm>
            <a:off x="1851660" y="5023224"/>
            <a:ext cx="8641080" cy="1002093"/>
          </a:xfrm>
          <a:prstGeom prst="rect">
            <a:avLst/>
          </a:prstGeom>
        </p:spPr>
        <p:txBody>
          <a:bodyPr lIns="81750" tIns="40874" rIns="81750" bIns="40874"/>
          <a:lstStyle>
            <a:lvl1pPr marL="316865" indent="-316865" algn="l" defTabSz="84518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Blip>
                <a:blip r:embed="rId2"/>
              </a:buBlip>
              <a:defRPr sz="2200">
                <a:solidFill>
                  <a:srgbClr val="102A8D"/>
                </a:solidFill>
                <a:latin typeface="+mn-lt"/>
                <a:ea typeface="+mn-ea"/>
                <a:cs typeface="+mn-cs"/>
              </a:defRPr>
            </a:lvl1pPr>
            <a:lvl2pPr marL="686435" indent="-262890" algn="l" defTabSz="84518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Blip>
                <a:blip r:embed="rId3"/>
              </a:buBlip>
              <a:defRPr sz="2800">
                <a:solidFill>
                  <a:srgbClr val="102A8D"/>
                </a:solidFill>
                <a:latin typeface="+mn-lt"/>
                <a:ea typeface="+mn-ea"/>
              </a:defRPr>
            </a:lvl2pPr>
            <a:lvl3pPr marL="1057275" indent="-212725" algn="l" defTabSz="84518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Blip>
                <a:blip r:embed="rId4"/>
              </a:buBlip>
              <a:defRPr sz="2200">
                <a:solidFill>
                  <a:srgbClr val="102A8D"/>
                </a:solidFill>
                <a:latin typeface="+mn-lt"/>
                <a:ea typeface="+mn-ea"/>
              </a:defRPr>
            </a:lvl3pPr>
            <a:lvl4pPr marL="1478915" indent="-210820" algn="l" defTabSz="84518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Blip>
                <a:blip r:embed="rId5"/>
              </a:buBlip>
              <a:defRPr sz="1400">
                <a:solidFill>
                  <a:srgbClr val="102A8D"/>
                </a:solidFill>
                <a:latin typeface="+mn-lt"/>
                <a:ea typeface="+mn-ea"/>
              </a:defRPr>
            </a:lvl4pPr>
            <a:lvl5pPr marL="1902460" indent="-210820" algn="l" defTabSz="84518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102A8D"/>
                </a:solidFill>
                <a:latin typeface="+mn-lt"/>
                <a:ea typeface="+mn-ea"/>
              </a:defRPr>
            </a:lvl5pPr>
            <a:lvl6pPr marL="2359025" indent="-210820" algn="l" defTabSz="84518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002C6C"/>
                </a:solidFill>
                <a:latin typeface="+mn-lt"/>
                <a:ea typeface="+mn-ea"/>
              </a:defRPr>
            </a:lvl6pPr>
            <a:lvl7pPr marL="2815590" indent="-210820" algn="l" defTabSz="84518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002C6C"/>
                </a:solidFill>
                <a:latin typeface="+mn-lt"/>
                <a:ea typeface="+mn-ea"/>
              </a:defRPr>
            </a:lvl7pPr>
            <a:lvl8pPr marL="3271520" indent="-210820" algn="l" defTabSz="84518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002C6C"/>
                </a:solidFill>
                <a:latin typeface="+mn-lt"/>
                <a:ea typeface="+mn-ea"/>
              </a:defRPr>
            </a:lvl8pPr>
            <a:lvl9pPr marL="3728085" indent="-210820" algn="l" defTabSz="845185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002C6C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zh-CN" altLang="en-US" b="1" kern="0" dirty="0" smtClean="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rPr>
              <a:t>姓名  </a:t>
            </a:r>
            <a:r>
              <a:rPr lang="en-US" altLang="zh-CN" b="1" kern="0" dirty="0" smtClean="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rPr>
              <a:t>XXX</a:t>
            </a:r>
          </a:p>
          <a:p>
            <a:pPr marL="0" indent="0" algn="ctr">
              <a:lnSpc>
                <a:spcPct val="120000"/>
              </a:lnSpc>
              <a:buNone/>
            </a:pPr>
            <a:fld id="{BF60C8DA-999A-4EBB-B90E-A283073DA3A1}" type="datetime6">
              <a:rPr lang="zh-CN" altLang="en-US" b="1" kern="0" smtClean="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rPr>
              <a:t>2025年10月</a:t>
            </a:fld>
            <a:endParaRPr lang="zh-CN" altLang="en-US" b="1" kern="0" dirty="0">
              <a:solidFill>
                <a:srgbClr val="112D9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>
            <a:off x="-2262553" y="1045210"/>
            <a:ext cx="2262554" cy="590550"/>
          </a:xfrm>
          <a:prstGeom prst="rect">
            <a:avLst/>
          </a:prstGeom>
          <a:solidFill>
            <a:srgbClr val="152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主色：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RGB: 21/42/140</a:t>
            </a:r>
          </a:p>
        </p:txBody>
      </p:sp>
      <p:sp>
        <p:nvSpPr>
          <p:cNvPr id="4" name="矩形 3"/>
          <p:cNvSpPr/>
          <p:nvPr/>
        </p:nvSpPr>
        <p:spPr>
          <a:xfrm>
            <a:off x="-2262553" y="1798955"/>
            <a:ext cx="2262554" cy="590550"/>
          </a:xfrm>
          <a:prstGeom prst="rect">
            <a:avLst/>
          </a:prstGeom>
          <a:solidFill>
            <a:srgbClr val="2796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辅助色：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RGB: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39/150/212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-2261918" y="2552700"/>
            <a:ext cx="2262554" cy="590550"/>
          </a:xfrm>
          <a:prstGeom prst="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辅助色：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RGB: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237/237/237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20202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-2273006" y="3306445"/>
            <a:ext cx="2262554" cy="590550"/>
          </a:xfrm>
          <a:prstGeom prst="rect">
            <a:avLst/>
          </a:prstGeom>
          <a:solidFill>
            <a:srgbClr val="B100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特殊色：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RGB: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177/0/17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13" name="标题 6"/>
          <p:cNvSpPr>
            <a:spLocks noGrp="1"/>
          </p:cNvSpPr>
          <p:nvPr/>
        </p:nvSpPr>
        <p:spPr>
          <a:xfrm>
            <a:off x="462280" y="307975"/>
            <a:ext cx="10271760" cy="509905"/>
          </a:xfrm>
          <a:prstGeom prst="rect">
            <a:avLst/>
          </a:prstGeom>
        </p:spPr>
        <p:txBody>
          <a:bodyPr/>
          <a:lstStyle/>
          <a:p>
            <a:pPr defTabSz="845185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665" b="1" dirty="0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报告内容</a:t>
            </a:r>
          </a:p>
        </p:txBody>
      </p:sp>
      <p:sp>
        <p:nvSpPr>
          <p:cNvPr id="14" name="Text Box 60">
            <a:extLst>
              <a:ext uri="{FF2B5EF4-FFF2-40B4-BE49-F238E27FC236}">
                <a16:creationId xmlns:a16="http://schemas.microsoft.com/office/drawing/2014/main" id="{18F9D29C-E961-42F8-817A-73AEE3D5E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435" y="1036524"/>
            <a:ext cx="2608430" cy="369332"/>
          </a:xfrm>
          <a:prstGeom prst="rect">
            <a:avLst/>
          </a:prstGeom>
          <a:solidFill>
            <a:srgbClr val="112D98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b="1" dirty="0">
                <a:solidFill>
                  <a:schemeClr val="bg1"/>
                </a:solidFill>
                <a:latin typeface="+mj-ea"/>
                <a:ea typeface="+mj-ea"/>
                <a:sym typeface="Arial" panose="020B0604020202020204" pitchFamily="34" charset="0"/>
              </a:rPr>
              <a:t>（一）个人简介</a:t>
            </a:r>
          </a:p>
        </p:txBody>
      </p:sp>
      <p:sp>
        <p:nvSpPr>
          <p:cNvPr id="15" name="Rectangle 462">
            <a:extLst>
              <a:ext uri="{FF2B5EF4-FFF2-40B4-BE49-F238E27FC236}">
                <a16:creationId xmlns:a16="http://schemas.microsoft.com/office/drawing/2014/main" id="{4B4F879C-6A03-4381-ABF2-F2B5F8AD2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573" y="1450862"/>
            <a:ext cx="8675687" cy="137268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6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  <a:sym typeface="Arial" panose="020B0604020202020204" pitchFamily="34" charset="0"/>
              </a:rPr>
              <a:t>自然情况  </a:t>
            </a:r>
            <a:r>
              <a:rPr lang="en-US" altLang="zh-CN" sz="16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  <a:sym typeface="Arial" panose="020B0604020202020204" pitchFamily="34" charset="0"/>
              </a:rPr>
              <a:t> </a:t>
            </a:r>
            <a:endParaRPr lang="zh-CN" altLang="en-US" sz="16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itchFamily="18" charset="0"/>
              <a:sym typeface="Arial" panose="020B0604020202020204" pitchFamily="34" charset="0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6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  <a:sym typeface="Arial" panose="020B0604020202020204" pitchFamily="34" charset="0"/>
              </a:rPr>
              <a:t>教育经历（从大学开始，包含在职期间的内容） </a:t>
            </a:r>
            <a:endParaRPr lang="en-US" altLang="zh-CN" sz="16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itchFamily="18" charset="0"/>
              <a:sym typeface="Arial" panose="020B0604020202020204" pitchFamily="34" charset="0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6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  <a:sym typeface="Arial" panose="020B0604020202020204" pitchFamily="34" charset="0"/>
              </a:rPr>
              <a:t>工作经历（含在其他企业的工作经历） </a:t>
            </a:r>
            <a:endParaRPr lang="en-US" altLang="zh-CN" sz="16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itchFamily="18" charset="0"/>
              <a:sym typeface="Arial" panose="020B0604020202020204" pitchFamily="34" charset="0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6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  <a:sym typeface="Arial" panose="020B0604020202020204" pitchFamily="34" charset="0"/>
              </a:rPr>
              <a:t>曾获得的奖励、荣誉  </a:t>
            </a:r>
          </a:p>
        </p:txBody>
      </p:sp>
      <p:sp>
        <p:nvSpPr>
          <p:cNvPr id="16" name="Text Box 60">
            <a:extLst>
              <a:ext uri="{FF2B5EF4-FFF2-40B4-BE49-F238E27FC236}">
                <a16:creationId xmlns:a16="http://schemas.microsoft.com/office/drawing/2014/main" id="{81C4574A-4189-4650-BF4E-7D51BEAD0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046" y="3391555"/>
            <a:ext cx="10812349" cy="137268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marL="171450" indent="-171450" eaLnBrk="1" hangingPunct="1">
              <a:lnSpc>
                <a:spcPct val="13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6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  <a:sym typeface="Arial" panose="020B0604020202020204" pitchFamily="34" charset="0"/>
              </a:rPr>
              <a:t>对所报名岗位业务范围，职责定位，所需知识、技能、能力等的理解</a:t>
            </a:r>
            <a:endParaRPr lang="en-US" altLang="zh-CN" sz="16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itchFamily="18" charset="0"/>
              <a:sym typeface="Arial" panose="020B0604020202020204" pitchFamily="34" charset="0"/>
            </a:endParaRPr>
          </a:p>
          <a:p>
            <a:pPr marL="171450" indent="-171450" eaLnBrk="1" hangingPunct="1">
              <a:lnSpc>
                <a:spcPct val="13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6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  <a:sym typeface="Arial" panose="020B0604020202020204" pitchFamily="34" charset="0"/>
              </a:rPr>
              <a:t>结合工作经历及过往业绩，分析自身特点及不足</a:t>
            </a:r>
          </a:p>
          <a:p>
            <a:pPr marL="171450" indent="-171450" eaLnBrk="1" hangingPunct="1">
              <a:lnSpc>
                <a:spcPct val="13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6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  <a:sym typeface="Arial" panose="020B0604020202020204" pitchFamily="34" charset="0"/>
              </a:rPr>
              <a:t>过往业绩包括主要工作业绩，带团队成果关键事件，关键指标、突出问题等方面取得的重大成效等</a:t>
            </a:r>
          </a:p>
          <a:p>
            <a:pPr marL="171450" indent="-171450" eaLnBrk="1" hangingPunct="1">
              <a:lnSpc>
                <a:spcPct val="130000"/>
              </a:lnSpc>
              <a:buFont typeface="Arial" panose="020B0604020202020204" pitchFamily="34" charset="0"/>
              <a:buChar char="•"/>
              <a:defRPr/>
            </a:pPr>
            <a:endParaRPr lang="en-US" altLang="zh-CN" sz="1600" dirty="0">
              <a:solidFill>
                <a:srgbClr val="000000"/>
              </a:solidFill>
              <a:latin typeface="+mj-ea"/>
              <a:ea typeface="+mj-ea"/>
              <a:sym typeface="Arial" panose="020B0604020202020204" pitchFamily="34" charset="0"/>
            </a:endParaRPr>
          </a:p>
        </p:txBody>
      </p:sp>
      <p:sp>
        <p:nvSpPr>
          <p:cNvPr id="18" name="Text Box 60">
            <a:extLst>
              <a:ext uri="{FF2B5EF4-FFF2-40B4-BE49-F238E27FC236}">
                <a16:creationId xmlns:a16="http://schemas.microsoft.com/office/drawing/2014/main" id="{303851E9-2604-4498-A769-CFE21FA5F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909" y="2916714"/>
            <a:ext cx="3672335" cy="369332"/>
          </a:xfrm>
          <a:prstGeom prst="rect">
            <a:avLst/>
          </a:prstGeom>
          <a:solidFill>
            <a:srgbClr val="112D98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b="1" dirty="0">
                <a:solidFill>
                  <a:schemeClr val="bg1"/>
                </a:solidFill>
                <a:latin typeface="+mj-ea"/>
                <a:ea typeface="+mj-ea"/>
                <a:sym typeface="Arial" panose="020B0604020202020204" pitchFamily="34" charset="0"/>
              </a:rPr>
              <a:t>（二）岗位</a:t>
            </a: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  <a:sym typeface="Arial" panose="020B0604020202020204" pitchFamily="34" charset="0"/>
              </a:rPr>
              <a:t>理解及自身优劣势分析</a:t>
            </a:r>
            <a:endParaRPr lang="zh-CN" altLang="en-US" b="1" dirty="0">
              <a:solidFill>
                <a:schemeClr val="bg1"/>
              </a:solidFill>
              <a:latin typeface="+mj-ea"/>
              <a:ea typeface="+mj-ea"/>
              <a:sym typeface="Arial" panose="020B0604020202020204" pitchFamily="34" charset="0"/>
            </a:endParaRPr>
          </a:p>
        </p:txBody>
      </p:sp>
      <p:sp>
        <p:nvSpPr>
          <p:cNvPr id="19" name="Text Box 60">
            <a:extLst>
              <a:ext uri="{FF2B5EF4-FFF2-40B4-BE49-F238E27FC236}">
                <a16:creationId xmlns:a16="http://schemas.microsoft.com/office/drawing/2014/main" id="{3F0708BE-D11F-4CD0-A179-CE2B9EDD5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435" y="4612238"/>
            <a:ext cx="2608430" cy="369332"/>
          </a:xfrm>
          <a:prstGeom prst="rect">
            <a:avLst/>
          </a:prstGeom>
          <a:solidFill>
            <a:srgbClr val="112D98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  <a:sym typeface="Arial" panose="020B0604020202020204" pitchFamily="34" charset="0"/>
              </a:rPr>
              <a:t>（三）</a:t>
            </a:r>
            <a:r>
              <a:rPr lang="zh-CN" altLang="en-US" b="1" dirty="0">
                <a:solidFill>
                  <a:schemeClr val="bg1"/>
                </a:solidFill>
                <a:latin typeface="+mj-ea"/>
                <a:ea typeface="+mj-ea"/>
                <a:sym typeface="Arial" panose="020B0604020202020204" pitchFamily="34" charset="0"/>
              </a:rPr>
              <a:t>任职构想</a:t>
            </a:r>
          </a:p>
        </p:txBody>
      </p:sp>
      <p:sp>
        <p:nvSpPr>
          <p:cNvPr id="20" name="矩形 4">
            <a:extLst>
              <a:ext uri="{FF2B5EF4-FFF2-40B4-BE49-F238E27FC236}">
                <a16:creationId xmlns:a16="http://schemas.microsoft.com/office/drawing/2014/main" id="{C0E87789-94A2-4890-921F-95CCCC1D0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046" y="5149657"/>
            <a:ext cx="10721808" cy="1052596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6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  <a:sym typeface="Arial" panose="020B0604020202020204" pitchFamily="34" charset="0"/>
              </a:rPr>
              <a:t>请</a:t>
            </a:r>
            <a:r>
              <a:rPr lang="zh-CN" altLang="en-US" sz="16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itchFamily="18" charset="0"/>
                <a:sym typeface="Arial" panose="020B0604020202020204" pitchFamily="34" charset="0"/>
              </a:rPr>
              <a:t>立足您面试的岗位，通过对内外部环境的分析，结合公司战略与经营目标，论述该岗位未来三年重点工作、关键举措以及对数智化转型的思考 ；根据年度工作目标，给出为支撑目标实现的具体措施计划。方案中需考虑并阐述如何与相关部门有效协同，领导内部团队支撑目标达成。</a:t>
            </a:r>
            <a:endParaRPr lang="en-US" altLang="zh-CN" sz="16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itchFamily="18" charset="0"/>
              <a:sym typeface="Arial" panose="020B0604020202020204" pitchFamily="34" charset="0"/>
            </a:endParaRPr>
          </a:p>
        </p:txBody>
      </p:sp>
      <p:sp>
        <p:nvSpPr>
          <p:cNvPr id="21" name="Text Box 60">
            <a:extLst>
              <a:ext uri="{FF2B5EF4-FFF2-40B4-BE49-F238E27FC236}">
                <a16:creationId xmlns:a16="http://schemas.microsoft.com/office/drawing/2014/main" id="{3F0708BE-D11F-4CD0-A179-CE2B9EDD5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435" y="6218340"/>
            <a:ext cx="2608430" cy="369332"/>
          </a:xfrm>
          <a:prstGeom prst="rect">
            <a:avLst/>
          </a:prstGeom>
          <a:solidFill>
            <a:srgbClr val="112D98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b="1" dirty="0" smtClean="0">
                <a:solidFill>
                  <a:schemeClr val="bg1"/>
                </a:solidFill>
                <a:latin typeface="+mj-ea"/>
                <a:ea typeface="+mj-ea"/>
                <a:sym typeface="Arial" panose="020B0604020202020204" pitchFamily="34" charset="0"/>
              </a:rPr>
              <a:t>（四）本人廉洁承诺</a:t>
            </a:r>
            <a:endParaRPr lang="zh-CN" altLang="en-US" b="1" dirty="0">
              <a:solidFill>
                <a:schemeClr val="bg1"/>
              </a:solidFill>
              <a:latin typeface="+mj-ea"/>
              <a:ea typeface="+mj-ea"/>
              <a:sym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>
            <a:off x="-2262553" y="1045210"/>
            <a:ext cx="2262554" cy="590550"/>
          </a:xfrm>
          <a:prstGeom prst="rect">
            <a:avLst/>
          </a:prstGeom>
          <a:solidFill>
            <a:srgbClr val="152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主色：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RGB: 21/42/140</a:t>
            </a:r>
          </a:p>
        </p:txBody>
      </p:sp>
      <p:sp>
        <p:nvSpPr>
          <p:cNvPr id="4" name="矩形 3"/>
          <p:cNvSpPr/>
          <p:nvPr/>
        </p:nvSpPr>
        <p:spPr>
          <a:xfrm>
            <a:off x="-2262553" y="1798955"/>
            <a:ext cx="2262554" cy="590550"/>
          </a:xfrm>
          <a:prstGeom prst="rect">
            <a:avLst/>
          </a:prstGeom>
          <a:solidFill>
            <a:srgbClr val="2796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辅助色：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RGB: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39/150/212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-2261918" y="2552700"/>
            <a:ext cx="2262554" cy="590550"/>
          </a:xfrm>
          <a:prstGeom prst="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辅助色：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RGB: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237/237/237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20202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-2273006" y="3306445"/>
            <a:ext cx="2262554" cy="590550"/>
          </a:xfrm>
          <a:prstGeom prst="rect">
            <a:avLst/>
          </a:prstGeom>
          <a:solidFill>
            <a:srgbClr val="B100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特殊色：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RGB: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177/0/17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16" name="标题 5"/>
          <p:cNvSpPr txBox="1">
            <a:spLocks/>
          </p:cNvSpPr>
          <p:nvPr/>
        </p:nvSpPr>
        <p:spPr>
          <a:xfrm>
            <a:off x="449580" y="306705"/>
            <a:ext cx="10367010" cy="50990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R="0" lvl="0" indent="0" defTabSz="845185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2665" b="1" i="0" u="none" strike="noStrike" cap="none" spc="0" normalizeH="0" baseline="0">
                <a:ln>
                  <a:noFill/>
                </a:ln>
                <a:solidFill>
                  <a:srgbClr val="112D98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  <a:lvl2pPr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456565"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913130"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1369695"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1826260"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dirty="0"/>
              <a:t>一、个人简介（样例）</a:t>
            </a:r>
          </a:p>
        </p:txBody>
      </p:sp>
      <p:graphicFrame>
        <p:nvGraphicFramePr>
          <p:cNvPr id="18" name="表格 17">
            <a:extLst>
              <a:ext uri="{FF2B5EF4-FFF2-40B4-BE49-F238E27FC236}">
                <a16:creationId xmlns:a16="http://schemas.microsoft.com/office/drawing/2014/main" id="{C777012C-618A-4B81-B7A4-82D7292E37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921951"/>
              </p:ext>
            </p:extLst>
          </p:nvPr>
        </p:nvGraphicFramePr>
        <p:xfrm>
          <a:off x="547687" y="954088"/>
          <a:ext cx="10982912" cy="1622427"/>
        </p:xfrm>
        <a:graphic>
          <a:graphicData uri="http://schemas.openxmlformats.org/drawingml/2006/table">
            <a:tbl>
              <a:tblPr/>
              <a:tblGrid>
                <a:gridCol w="1335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6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04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904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0010">
                  <a:extLst>
                    <a:ext uri="{9D8B030D-6E8A-4147-A177-3AD203B41FA5}">
                      <a16:colId xmlns:a16="http://schemas.microsoft.com/office/drawing/2014/main" val="2741882435"/>
                    </a:ext>
                  </a:extLst>
                </a:gridCol>
              </a:tblGrid>
              <a:tr h="540809"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algn="ctr" fontAlgn="ctr"/>
                      <a:r>
                        <a:rPr lang="zh-CN" altLang="en-US" sz="1600" b="1" i="0" u="none" strike="noStrike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姓名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algn="ctr" fontAlgn="ctr"/>
                      <a:endParaRPr lang="en-US" altLang="en-US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algn="ctr" fontAlgn="ctr"/>
                      <a:r>
                        <a:rPr lang="zh-CN" altLang="zh-CN" sz="1600" b="1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出生时间</a:t>
                      </a:r>
                      <a:endParaRPr lang="zh-CN" altLang="en-US" sz="1600" b="1" i="0" u="none" strike="noStrike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0202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近期（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0202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1-2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0202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年内）</a:t>
                      </a: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0202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0202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免冠照片</a:t>
                      </a: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0202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0202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底色不限</a:t>
                      </a: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0202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809"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algn="ctr" fontAlgn="ctr"/>
                      <a:r>
                        <a:rPr lang="zh-CN" altLang="en-US" sz="16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入党时间</a:t>
                      </a:r>
                      <a:endParaRPr lang="zh-CN" altLang="en-US" sz="1600" b="1" i="0" u="none" strike="noStrike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algn="ctr" fontAlgn="ctr"/>
                      <a:endParaRPr lang="en-US" altLang="zh-CN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algn="ctr" fontAlgn="ctr"/>
                      <a:r>
                        <a:rPr lang="zh-CN" altLang="en-US" sz="16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所在单位</a:t>
                      </a:r>
                      <a:endParaRPr lang="zh-CN" altLang="en-US" sz="1600" b="1" i="0" u="none" strike="noStrike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809"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b="1" kern="1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所在岗位及职务</a:t>
                      </a:r>
                      <a:endParaRPr lang="zh-CN" altLang="zh-CN" sz="1600" b="1" kern="1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/>
                      </a:endParaRPr>
                    </a:p>
                  </a:txBody>
                  <a:tcPr marL="68573" marR="68573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/>
                        </a:rPr>
                        <a:t> </a:t>
                      </a:r>
                      <a:endParaRPr lang="zh-CN" sz="1600" kern="1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/>
                      </a:endParaRPr>
                    </a:p>
                  </a:txBody>
                  <a:tcPr marL="68573" marR="68573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algn="ctr" fontAlgn="ctr"/>
                      <a:r>
                        <a:rPr lang="zh-CN" altLang="en-US" sz="1600" b="1" i="0" u="none" strike="noStrike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面试岗位</a:t>
                      </a:r>
                      <a:endParaRPr lang="zh-CN" altLang="en-US" sz="1600" b="1" i="0" u="none" strike="noStrike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73" marR="68573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algn="ctr" fontAlgn="ctr"/>
                      <a:endParaRPr lang="zh-CN" altLang="en-US" sz="1600" b="0" i="0" u="none" strike="noStrike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zh-CN" altLang="en-US" sz="1600" b="0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表格 18">
            <a:extLst>
              <a:ext uri="{FF2B5EF4-FFF2-40B4-BE49-F238E27FC236}">
                <a16:creationId xmlns:a16="http://schemas.microsoft.com/office/drawing/2014/main" id="{E2251AE6-7C8F-49D3-8C3B-F8C313D9E6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692787"/>
              </p:ext>
            </p:extLst>
          </p:nvPr>
        </p:nvGraphicFramePr>
        <p:xfrm>
          <a:off x="547688" y="2838450"/>
          <a:ext cx="10982910" cy="1238250"/>
        </p:xfrm>
        <a:graphic>
          <a:graphicData uri="http://schemas.openxmlformats.org/drawingml/2006/table">
            <a:tbl>
              <a:tblPr/>
              <a:tblGrid>
                <a:gridCol w="746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7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2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32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659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86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472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12750">
                <a:tc rowSpan="3"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zh-CN" altLang="en-US" sz="1600" b="1" i="0" u="none" strike="noStrike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学习经历</a:t>
                      </a:r>
                    </a:p>
                  </a:txBody>
                  <a:tcPr marL="9526" marR="9526" marT="9541" marB="0" vert="eaVert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zh-CN" altLang="en-US" sz="1600" b="1" i="0" u="none" strike="noStrike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起始日期</a:t>
                      </a:r>
                    </a:p>
                  </a:txBody>
                  <a:tcPr marL="9526" marR="9526" marT="9541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zh-CN" altLang="en-US" sz="1600" b="1" i="0" u="none" strike="noStrike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终止日期</a:t>
                      </a:r>
                    </a:p>
                  </a:txBody>
                  <a:tcPr marL="9526" marR="9526" marT="9541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zh-CN" altLang="en-US" sz="1600" b="1" i="0" u="none" strike="noStrike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毕业学校</a:t>
                      </a:r>
                    </a:p>
                  </a:txBody>
                  <a:tcPr marL="9526" marR="9526" marT="9541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zh-CN" altLang="en-US" sz="1600" b="1" i="0" u="none" strike="noStrike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专业</a:t>
                      </a:r>
                    </a:p>
                  </a:txBody>
                  <a:tcPr marL="9526" marR="9526" marT="9541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zh-CN" altLang="en-US" sz="1600" b="1" i="0" u="none" strike="noStrike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学历</a:t>
                      </a:r>
                    </a:p>
                  </a:txBody>
                  <a:tcPr marL="9526" marR="9526" marT="9541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zh-CN" altLang="en-US" sz="1600" b="1" i="0" u="none" strike="noStrike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学位</a:t>
                      </a:r>
                    </a:p>
                  </a:txBody>
                  <a:tcPr marL="9526" marR="9526" marT="9541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75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altLang="zh-CN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altLang="zh-CN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50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526" marR="9526" marT="9538" marB="0" vert="eaVert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altLang="zh-CN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altLang="zh-CN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0" name="表格 19">
            <a:extLst>
              <a:ext uri="{FF2B5EF4-FFF2-40B4-BE49-F238E27FC236}">
                <a16:creationId xmlns:a16="http://schemas.microsoft.com/office/drawing/2014/main" id="{2D31E2E6-4B2B-46E3-A29E-C20298EFC3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31234"/>
              </p:ext>
            </p:extLst>
          </p:nvPr>
        </p:nvGraphicFramePr>
        <p:xfrm>
          <a:off x="547689" y="4329113"/>
          <a:ext cx="11014657" cy="2295524"/>
        </p:xfrm>
        <a:graphic>
          <a:graphicData uri="http://schemas.openxmlformats.org/drawingml/2006/table">
            <a:tbl>
              <a:tblPr/>
              <a:tblGrid>
                <a:gridCol w="692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85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8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799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447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7932">
                <a:tc rowSpan="7"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zh-CN" altLang="en-US" sz="1600" b="1" i="0" u="none" strike="noStrike" kern="12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工    </a:t>
                      </a:r>
                      <a:endParaRPr lang="en-US" altLang="zh-CN" sz="1600" b="1" i="0" u="none" strike="noStrike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zh-CN" altLang="en-US" sz="1600" b="1" i="0" u="none" strike="noStrike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作   </a:t>
                      </a:r>
                      <a:endParaRPr lang="en-US" altLang="zh-CN" sz="1600" b="1" i="0" u="none" strike="noStrike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zh-CN" altLang="en-US" sz="1600" b="1" i="0" u="none" strike="noStrike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经    </a:t>
                      </a:r>
                      <a:endParaRPr lang="en-US" altLang="zh-CN" sz="1600" b="1" i="0" u="none" strike="noStrike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zh-CN" altLang="en-US" sz="1600" b="1" i="0" u="none" strike="noStrike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历</a:t>
                      </a:r>
                      <a:r>
                        <a:rPr lang="zh-CN" altLang="en-US" sz="1600" b="0" i="0" u="none" strike="noStrike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   </a:t>
                      </a:r>
                      <a:endParaRPr lang="zh-CN" altLang="en-US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zh-CN" altLang="en-US" sz="1600" b="1" i="0" u="none" strike="noStrike" kern="1200" dirty="0">
                          <a:solidFill>
                            <a:schemeClr val="bg1"/>
                          </a:solidFill>
                          <a:latin typeface="+mj-ea"/>
                          <a:ea typeface="+mj-ea"/>
                          <a:cs typeface="+mn-cs"/>
                        </a:rPr>
                        <a:t>起始日期</a:t>
                      </a: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zh-CN" altLang="en-US" sz="1600" b="1" i="0" u="none" strike="noStrike" kern="1200" dirty="0">
                          <a:solidFill>
                            <a:schemeClr val="bg1"/>
                          </a:solidFill>
                          <a:latin typeface="+mj-ea"/>
                          <a:ea typeface="+mj-ea"/>
                          <a:cs typeface="+mn-cs"/>
                        </a:rPr>
                        <a:t>终止日期</a:t>
                      </a: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zh-CN" altLang="en-US" sz="1600" b="1" i="0" u="none" strike="noStrike" kern="1200" dirty="0">
                          <a:solidFill>
                            <a:schemeClr val="bg1"/>
                          </a:solidFill>
                          <a:latin typeface="+mj-ea"/>
                          <a:ea typeface="+mj-ea"/>
                          <a:cs typeface="+mn-cs"/>
                        </a:rPr>
                        <a:t>工作单位</a:t>
                      </a: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r>
                        <a:rPr lang="zh-CN" altLang="en-US" sz="1600" b="1" i="0" u="none" strike="noStrike" kern="1200" dirty="0">
                          <a:solidFill>
                            <a:schemeClr val="bg1"/>
                          </a:solidFill>
                          <a:latin typeface="+mj-ea"/>
                          <a:ea typeface="+mj-ea"/>
                          <a:cs typeface="+mn-cs"/>
                        </a:rPr>
                        <a:t>岗位</a:t>
                      </a: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2D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93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altLang="zh-CN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altLang="zh-CN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93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altLang="zh-CN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93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altLang="zh-CN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altLang="zh-CN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793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altLang="zh-CN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altLang="zh-CN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793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altLang="zh-CN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altLang="zh-CN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7932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rgbClr val="000066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525" marR="9525" marT="95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altLang="zh-CN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en-US" altLang="zh-CN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1pPr>
                      <a:lvl2pPr marL="45656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2pPr>
                      <a:lvl3pPr marL="91313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3pPr>
                      <a:lvl4pPr marL="136969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4pPr>
                      <a:lvl5pPr marL="182626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5pPr>
                      <a:lvl6pPr marL="228219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6pPr>
                      <a:lvl7pPr marL="273875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7pPr>
                      <a:lvl8pPr marL="3195320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8pPr>
                      <a:lvl9pPr marL="3651885" algn="l" defTabSz="91313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  <a:ea typeface="宋体"/>
                        </a:defRPr>
                      </a:lvl9pPr>
                    </a:lstStyle>
                    <a:p>
                      <a:pPr marL="0" algn="ctr" defTabSz="914400" rtl="0" eaLnBrk="1" fontAlgn="ctr" latinLnBrk="0" hangingPunct="1"/>
                      <a:endParaRPr lang="zh-CN" altLang="en-US" sz="1600" b="0" i="0" u="none" strike="noStrike" kern="1200" dirty="0">
                        <a:solidFill>
                          <a:srgbClr val="000066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6" marR="9526" marT="9528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-2262553" y="1045210"/>
            <a:ext cx="2262554" cy="590550"/>
          </a:xfrm>
          <a:prstGeom prst="rect">
            <a:avLst/>
          </a:prstGeom>
          <a:solidFill>
            <a:srgbClr val="152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主色：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RGB: 21/42/140</a:t>
            </a:r>
          </a:p>
        </p:txBody>
      </p:sp>
      <p:sp>
        <p:nvSpPr>
          <p:cNvPr id="16" name="矩形 15"/>
          <p:cNvSpPr/>
          <p:nvPr/>
        </p:nvSpPr>
        <p:spPr>
          <a:xfrm>
            <a:off x="-2262553" y="1798955"/>
            <a:ext cx="2262554" cy="590550"/>
          </a:xfrm>
          <a:prstGeom prst="rect">
            <a:avLst/>
          </a:prstGeom>
          <a:solidFill>
            <a:srgbClr val="2796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辅助色：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RGB: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39/150/212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-2261918" y="2552700"/>
            <a:ext cx="2262554" cy="590550"/>
          </a:xfrm>
          <a:prstGeom prst="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辅助色：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RGB: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237/237/237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20202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-2261283" y="3306445"/>
            <a:ext cx="2262554" cy="590550"/>
          </a:xfrm>
          <a:prstGeom prst="rect">
            <a:avLst/>
          </a:prstGeom>
          <a:solidFill>
            <a:srgbClr val="B100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特殊色：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RGB: 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177/0/17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17" name="标题 5"/>
          <p:cNvSpPr txBox="1">
            <a:spLocks/>
          </p:cNvSpPr>
          <p:nvPr/>
        </p:nvSpPr>
        <p:spPr>
          <a:xfrm>
            <a:off x="449580" y="306705"/>
            <a:ext cx="10367010" cy="50990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R="0" lvl="0" indent="0" defTabSz="845185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2665" b="1" i="0" u="none" strike="noStrike" cap="none" spc="0" normalizeH="0" baseline="0">
                <a:ln>
                  <a:noFill/>
                </a:ln>
                <a:solidFill>
                  <a:srgbClr val="112D98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  <a:lvl2pPr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456565"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913130"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1369695"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1826260"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dirty="0"/>
              <a:t>报告要求</a:t>
            </a:r>
          </a:p>
        </p:txBody>
      </p:sp>
      <p:sp>
        <p:nvSpPr>
          <p:cNvPr id="28" name="Rectangle 462">
            <a:extLst>
              <a:ext uri="{FF2B5EF4-FFF2-40B4-BE49-F238E27FC236}">
                <a16:creationId xmlns:a16="http://schemas.microsoft.com/office/drawing/2014/main" id="{4B4F879C-6A03-4381-ABF2-F2B5F8AD2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" y="1012140"/>
            <a:ext cx="8675687" cy="113877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lnSpc>
                <a:spcPct val="170000"/>
              </a:lnSpc>
              <a:buFont typeface="Wingdings" pitchFamily="2" charset="2"/>
              <a:buChar char="Ø"/>
              <a:defRPr/>
            </a:pPr>
            <a:r>
              <a:rPr lang="zh-CN" altLang="en-US" sz="2000" b="1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汇报时间：不</a:t>
            </a:r>
            <a:r>
              <a:rPr lang="zh-CN" altLang="en-US" sz="20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超过</a:t>
            </a:r>
            <a:r>
              <a:rPr lang="en-US" altLang="zh-CN" sz="20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10</a:t>
            </a:r>
            <a:r>
              <a:rPr lang="zh-CN" altLang="en-US" sz="20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分钟</a:t>
            </a:r>
            <a:endParaRPr lang="en-US" altLang="zh-CN" sz="2000" b="1" dirty="0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70000"/>
              </a:lnSpc>
              <a:buFont typeface="Wingdings" pitchFamily="2" charset="2"/>
              <a:buChar char="Ø"/>
              <a:defRPr/>
            </a:pPr>
            <a:r>
              <a:rPr lang="zh-CN" altLang="en-US" sz="20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内容</a:t>
            </a:r>
            <a:r>
              <a:rPr lang="zh-CN" altLang="en-US" sz="2000" b="1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重点突出，业绩信息真实</a:t>
            </a:r>
            <a:endParaRPr lang="en-US" altLang="zh-CN" sz="2000" b="1" dirty="0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5"/>
          <p:cNvSpPr txBox="1">
            <a:spLocks/>
          </p:cNvSpPr>
          <p:nvPr/>
        </p:nvSpPr>
        <p:spPr>
          <a:xfrm>
            <a:off x="449580" y="306705"/>
            <a:ext cx="10367010" cy="50990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R="0" lvl="0" indent="0" defTabSz="845185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2665" b="1" i="0" u="none" strike="noStrike" cap="none" spc="0" normalizeH="0" baseline="0">
                <a:ln>
                  <a:noFill/>
                </a:ln>
                <a:solidFill>
                  <a:srgbClr val="112D98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  <a:lvl2pPr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456565"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913130"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1369695"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1826260" defTabSz="845185" fontAlgn="base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002C6C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dirty="0"/>
              <a:t>四、本人廉洁承诺</a:t>
            </a:r>
          </a:p>
        </p:txBody>
      </p:sp>
      <p:sp>
        <p:nvSpPr>
          <p:cNvPr id="8" name="Rectangle 462">
            <a:extLst>
              <a:ext uri="{FF2B5EF4-FFF2-40B4-BE49-F238E27FC236}">
                <a16:creationId xmlns:a16="http://schemas.microsoft.com/office/drawing/2014/main" id="{4B4F879C-6A03-4381-ABF2-F2B5F8AD2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" y="1012140"/>
            <a:ext cx="8675687" cy="54579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lnSpc>
                <a:spcPct val="170000"/>
              </a:lnSpc>
              <a:buFont typeface="Wingdings" pitchFamily="2" charset="2"/>
              <a:buChar char="Ø"/>
              <a:defRPr/>
            </a:pPr>
            <a:r>
              <a:rPr lang="zh-CN" altLang="en-US" sz="20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包括廉洁自律情况、有无违规经商办企业情况等</a:t>
            </a:r>
            <a:endParaRPr lang="en-US" altLang="zh-CN" sz="2000" b="1" dirty="0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中国一汽 创领未来-蓝色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3650" y="3021330"/>
            <a:ext cx="7128000" cy="7885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1_Office 主题 3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FF0000"/>
      </a:accent2>
      <a:accent3>
        <a:srgbClr val="FFFFFF"/>
      </a:accent3>
      <a:accent4>
        <a:srgbClr val="000000"/>
      </a:accent4>
      <a:accent5>
        <a:srgbClr val="B2C1DB"/>
      </a:accent5>
      <a:accent6>
        <a:srgbClr val="E70000"/>
      </a:accent6>
      <a:hlink>
        <a:srgbClr val="0000FF"/>
      </a:hlink>
      <a:folHlink>
        <a:srgbClr val="FF0000"/>
      </a:folHlink>
    </a:clrScheme>
    <a:fontScheme name="1_Office 主题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itchFamily="2" charset="-122"/>
          </a:defRPr>
        </a:defPPr>
      </a:lstStyle>
    </a:lnDef>
  </a:objectDefaults>
  <a:extraClrSchemeLst>
    <a:extraClrScheme>
      <a:clrScheme name="1_Office 主题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E70000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E70000"/>
        </a:accent6>
        <a:hlink>
          <a:srgbClr val="0000FF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">
  <a:themeElements>
    <a:clrScheme name="中国一汽">
      <a:dk1>
        <a:srgbClr val="FFFFFF"/>
      </a:dk1>
      <a:lt1>
        <a:srgbClr val="FFFFFF"/>
      </a:lt1>
      <a:dk2>
        <a:srgbClr val="7F7F7F"/>
      </a:dk2>
      <a:lt2>
        <a:srgbClr val="1F497D"/>
      </a:lt2>
      <a:accent1>
        <a:srgbClr val="8DB3E2"/>
      </a:accent1>
      <a:accent2>
        <a:srgbClr val="548DD4"/>
      </a:accent2>
      <a:accent3>
        <a:srgbClr val="17365D"/>
      </a:accent3>
      <a:accent4>
        <a:srgbClr val="1F497D"/>
      </a:accent4>
      <a:accent5>
        <a:srgbClr val="FF0000"/>
      </a:accent5>
      <a:accent6>
        <a:srgbClr val="002060"/>
      </a:accent6>
      <a:hlink>
        <a:srgbClr val="1F497D"/>
      </a:hlink>
      <a:folHlink>
        <a:srgbClr val="7F7F7F"/>
      </a:folHlink>
    </a:clrScheme>
    <a:fontScheme name="基本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itchFamily="2" charset="-122"/>
          </a:defRPr>
        </a:defPPr>
      </a:lstStyle>
    </a:lnDef>
    <a:txDef>
      <a:spPr>
        <a:noFill/>
      </a:spPr>
      <a:bodyPr wrap="square" rtlCol="0" anchor="ctr" anchorCtr="0">
        <a:noAutofit/>
      </a:bodyPr>
      <a:lstStyle>
        <a:defPPr algn="l">
          <a:defRPr b="1" dirty="0" smtClean="0">
            <a:latin typeface="微软雅黑" panose="020B0503020204020204" charset="-122"/>
            <a:ea typeface="微软雅黑" panose="020B0503020204020204" charset="-122"/>
          </a:defRPr>
        </a:defPPr>
      </a:lstStyle>
    </a:txDef>
  </a:objectDefaults>
  <a:extraClrSchemeLst>
    <a:extraClrScheme>
      <a:clrScheme name="3_Office 主题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主题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E70000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主题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E70000"/>
        </a:accent6>
        <a:hlink>
          <a:srgbClr val="0000FF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主题">
  <a:themeElements>
    <a:clrScheme name="中国一汽">
      <a:dk1>
        <a:srgbClr val="FFFFFF"/>
      </a:dk1>
      <a:lt1>
        <a:srgbClr val="FFFFFF"/>
      </a:lt1>
      <a:dk2>
        <a:srgbClr val="7F7F7F"/>
      </a:dk2>
      <a:lt2>
        <a:srgbClr val="1F497D"/>
      </a:lt2>
      <a:accent1>
        <a:srgbClr val="8DB3E2"/>
      </a:accent1>
      <a:accent2>
        <a:srgbClr val="548DD4"/>
      </a:accent2>
      <a:accent3>
        <a:srgbClr val="17365D"/>
      </a:accent3>
      <a:accent4>
        <a:srgbClr val="1F497D"/>
      </a:accent4>
      <a:accent5>
        <a:srgbClr val="FF0000"/>
      </a:accent5>
      <a:accent6>
        <a:srgbClr val="002060"/>
      </a:accent6>
      <a:hlink>
        <a:srgbClr val="1F497D"/>
      </a:hlink>
      <a:folHlink>
        <a:srgbClr val="7F7F7F"/>
      </a:folHlink>
    </a:clrScheme>
    <a:fontScheme name="基本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itchFamily="2" charset="-122"/>
          </a:defRPr>
        </a:defPPr>
      </a:lstStyle>
    </a:lnDef>
    <a:txDef>
      <a:spPr>
        <a:noFill/>
      </a:spPr>
      <a:bodyPr wrap="square" rtlCol="0" anchor="ctr" anchorCtr="0">
        <a:noAutofit/>
      </a:bodyPr>
      <a:lstStyle>
        <a:defPPr algn="l">
          <a:defRPr b="1" dirty="0" smtClean="0">
            <a:latin typeface="微软雅黑" panose="020B0503020204020204" charset="-122"/>
            <a:ea typeface="微软雅黑" panose="020B0503020204020204" charset="-122"/>
          </a:defRPr>
        </a:defPPr>
      </a:lstStyle>
    </a:txDef>
  </a:objectDefaults>
  <a:extraClrSchemeLst>
    <a:extraClrScheme>
      <a:clrScheme name="3_Office 主题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主题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E70000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主题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E70000"/>
        </a:accent6>
        <a:hlink>
          <a:srgbClr val="0000FF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360</Words>
  <Application>Microsoft Office PowerPoint</Application>
  <PresentationFormat>宽屏</PresentationFormat>
  <Paragraphs>60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6</vt:i4>
      </vt:variant>
    </vt:vector>
  </HeadingPairs>
  <TitlesOfParts>
    <vt:vector size="19" baseType="lpstr">
      <vt:lpstr>等线</vt:lpstr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1_Office 主题</vt:lpstr>
      <vt:lpstr>2_Office 主题</vt:lpstr>
      <vt:lpstr>自定义设计方案</vt:lpstr>
      <vt:lpstr>3_Office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中国一汽品牌焕新方案汇报</dc:title>
  <dc:creator>AutoBVT</dc:creator>
  <cp:lastModifiedBy>陈秋彤(人力资源部(党委干部部)-综合人事管理部（人岗匹配中心）)</cp:lastModifiedBy>
  <cp:revision>4</cp:revision>
  <cp:lastPrinted>2025-04-22T12:56:05Z</cp:lastPrinted>
  <dcterms:created xsi:type="dcterms:W3CDTF">2025-04-22T12:56:05Z</dcterms:created>
  <dcterms:modified xsi:type="dcterms:W3CDTF">2025-10-29T01:32:06Z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2052-0.0.0.0</vt:lpwstr>
  </property>
  <property fmtid="{D5CDD505-2E9C-101B-9397-08002B2CF9AE}" pid="3" name="ICV">
    <vt:lpwstr>BA9DAB41858743EF94893B372AC538AF</vt:lpwstr>
  </property>
</Properties>
</file>